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46"/>
    <p:sldId id="257" r:id="rId47"/>
    <p:sldId id="258" r:id="rId48"/>
    <p:sldId id="259" r:id="rId49"/>
    <p:sldId id="260" r:id="rId50"/>
    <p:sldId id="261" r:id="rId51"/>
    <p:sldId id="262" r:id="rId52"/>
    <p:sldId id="263" r:id="rId53"/>
    <p:sldId id="264" r:id="rId54"/>
    <p:sldId id="265" r:id="rId55"/>
    <p:sldId id="266" r:id="rId56"/>
    <p:sldId id="267" r:id="rId57"/>
    <p:sldId id="268" r:id="rId58"/>
  </p:sldIdLst>
  <p:sldSz cx="18288000" cy="10287000"/>
  <p:notesSz cx="6858000" cy="9144000"/>
  <p:embeddedFontLst>
    <p:embeddedFont>
      <p:font typeface="Montserrat Classic" charset="1" panose="00000500000000000000"/>
      <p:regular r:id="rId6"/>
    </p:embeddedFont>
    <p:embeddedFont>
      <p:font typeface="Montserrat Classic Bold" charset="1" panose="00000800000000000000"/>
      <p:regular r:id="rId7"/>
    </p:embeddedFont>
    <p:embeddedFont>
      <p:font typeface="Arimo" charset="1" panose="020B0604020202020204"/>
      <p:regular r:id="rId8"/>
    </p:embeddedFont>
    <p:embeddedFont>
      <p:font typeface="Arimo Bold" charset="1" panose="020B0704020202020204"/>
      <p:regular r:id="rId9"/>
    </p:embeddedFont>
    <p:embeddedFont>
      <p:font typeface="Arimo Italics" charset="1" panose="020B0604020202090204"/>
      <p:regular r:id="rId10"/>
    </p:embeddedFont>
    <p:embeddedFont>
      <p:font typeface="Arimo Bold Italics" charset="1" panose="020B0704020202090204"/>
      <p:regular r:id="rId11"/>
    </p:embeddedFont>
    <p:embeddedFont>
      <p:font typeface="Open Sans" charset="1" panose="020B0606030504020204"/>
      <p:regular r:id="rId12"/>
    </p:embeddedFont>
    <p:embeddedFont>
      <p:font typeface="Open Sans Bold" charset="1" panose="020B0806030504020204"/>
      <p:regular r:id="rId13"/>
    </p:embeddedFont>
    <p:embeddedFont>
      <p:font typeface="Open Sans Italics" charset="1" panose="020B0606030504020204"/>
      <p:regular r:id="rId14"/>
    </p:embeddedFont>
    <p:embeddedFont>
      <p:font typeface="Open Sans Bold Italics" charset="1" panose="020B0806030504020204"/>
      <p:regular r:id="rId15"/>
    </p:embeddedFont>
    <p:embeddedFont>
      <p:font typeface="Open Sans Light" charset="1" panose="020B0306030504020204"/>
      <p:regular r:id="rId16"/>
    </p:embeddedFont>
    <p:embeddedFont>
      <p:font typeface="Open Sans Light Italics" charset="1" panose="020B0306030504020204"/>
      <p:regular r:id="rId17"/>
    </p:embeddedFont>
    <p:embeddedFont>
      <p:font typeface="Open Sans Ultra-Bold" charset="1" panose="00000000000000000000"/>
      <p:regular r:id="rId18"/>
    </p:embeddedFont>
    <p:embeddedFont>
      <p:font typeface="Open Sans Ultra-Bold Italics" charset="1" panose="00000000000000000000"/>
      <p:regular r:id="rId19"/>
    </p:embeddedFont>
    <p:embeddedFont>
      <p:font typeface="Cocomat Pro" charset="1" panose="00000500000000000000"/>
      <p:regular r:id="rId20"/>
    </p:embeddedFont>
    <p:embeddedFont>
      <p:font typeface="Cocomat Pro Bold" charset="1" panose="00000700000000000000"/>
      <p:regular r:id="rId21"/>
    </p:embeddedFont>
    <p:embeddedFont>
      <p:font typeface="Cocomat Pro Italics" charset="1" panose="00000500000000000000"/>
      <p:regular r:id="rId22"/>
    </p:embeddedFont>
    <p:embeddedFont>
      <p:font typeface="Cocomat Pro Bold Italics" charset="1" panose="00000700000000000000"/>
      <p:regular r:id="rId23"/>
    </p:embeddedFont>
    <p:embeddedFont>
      <p:font typeface="Cocomat Pro Thin" charset="1" panose="00000200000000000000"/>
      <p:regular r:id="rId24"/>
    </p:embeddedFont>
    <p:embeddedFont>
      <p:font typeface="Cocomat Pro Thin Italics" charset="1" panose="00000200000000000000"/>
      <p:regular r:id="rId25"/>
    </p:embeddedFont>
    <p:embeddedFont>
      <p:font typeface="Cocomat Pro Heavy" charset="1" panose="00000A00000000000000"/>
      <p:regular r:id="rId26"/>
    </p:embeddedFont>
    <p:embeddedFont>
      <p:font typeface="Cocomat Pro Heavy Italics" charset="1" panose="00000A00000000000000"/>
      <p:regular r:id="rId27"/>
    </p:embeddedFont>
    <p:embeddedFont>
      <p:font typeface="Montserrat" charset="1" panose="00000500000000000000"/>
      <p:regular r:id="rId28"/>
    </p:embeddedFont>
    <p:embeddedFont>
      <p:font typeface="Montserrat Bold" charset="1" panose="00000800000000000000"/>
      <p:regular r:id="rId29"/>
    </p:embeddedFont>
    <p:embeddedFont>
      <p:font typeface="Montserrat Italics" charset="1" panose="00000500000000000000"/>
      <p:regular r:id="rId30"/>
    </p:embeddedFont>
    <p:embeddedFont>
      <p:font typeface="Montserrat Bold Italics" charset="1" panose="00000800000000000000"/>
      <p:regular r:id="rId31"/>
    </p:embeddedFont>
    <p:embeddedFont>
      <p:font typeface="Montserrat Thin" charset="1" panose="00000300000000000000"/>
      <p:regular r:id="rId32"/>
    </p:embeddedFont>
    <p:embeddedFont>
      <p:font typeface="Montserrat Thin Italics" charset="1" panose="00000300000000000000"/>
      <p:regular r:id="rId33"/>
    </p:embeddedFont>
    <p:embeddedFont>
      <p:font typeface="Montserrat Extra-Light" charset="1" panose="00000300000000000000"/>
      <p:regular r:id="rId34"/>
    </p:embeddedFont>
    <p:embeddedFont>
      <p:font typeface="Montserrat Extra-Light Italics" charset="1" panose="00000300000000000000"/>
      <p:regular r:id="rId35"/>
    </p:embeddedFont>
    <p:embeddedFont>
      <p:font typeface="Montserrat Light" charset="1" panose="00000400000000000000"/>
      <p:regular r:id="rId36"/>
    </p:embeddedFont>
    <p:embeddedFont>
      <p:font typeface="Montserrat Light Italics" charset="1" panose="00000400000000000000"/>
      <p:regular r:id="rId37"/>
    </p:embeddedFont>
    <p:embeddedFont>
      <p:font typeface="Montserrat Medium" charset="1" panose="00000600000000000000"/>
      <p:regular r:id="rId38"/>
    </p:embeddedFont>
    <p:embeddedFont>
      <p:font typeface="Montserrat Medium Italics" charset="1" panose="00000600000000000000"/>
      <p:regular r:id="rId39"/>
    </p:embeddedFont>
    <p:embeddedFont>
      <p:font typeface="Montserrat Semi-Bold" charset="1" panose="00000700000000000000"/>
      <p:regular r:id="rId40"/>
    </p:embeddedFont>
    <p:embeddedFont>
      <p:font typeface="Montserrat Semi-Bold Italics" charset="1" panose="00000700000000000000"/>
      <p:regular r:id="rId41"/>
    </p:embeddedFont>
    <p:embeddedFont>
      <p:font typeface="Montserrat Ultra-Bold" charset="1" panose="00000900000000000000"/>
      <p:regular r:id="rId42"/>
    </p:embeddedFont>
    <p:embeddedFont>
      <p:font typeface="Montserrat Ultra-Bold Italics" charset="1" panose="00000900000000000000"/>
      <p:regular r:id="rId43"/>
    </p:embeddedFont>
    <p:embeddedFont>
      <p:font typeface="Montserrat Heavy" charset="1" panose="00000A00000000000000"/>
      <p:regular r:id="rId44"/>
    </p:embeddedFont>
    <p:embeddedFont>
      <p:font typeface="Montserrat Heavy Italics" charset="1" panose="00000A00000000000000"/>
      <p:regular r:id="rId4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44" Target="fonts/font44.fntdata" Type="http://schemas.openxmlformats.org/officeDocument/2006/relationships/font"/><Relationship Id="rId45" Target="fonts/font45.fntdata" Type="http://schemas.openxmlformats.org/officeDocument/2006/relationships/font"/><Relationship Id="rId46" Target="slides/slide1.xml" Type="http://schemas.openxmlformats.org/officeDocument/2006/relationships/slide"/><Relationship Id="rId47" Target="slides/slide2.xml" Type="http://schemas.openxmlformats.org/officeDocument/2006/relationships/slide"/><Relationship Id="rId48" Target="slides/slide3.xml" Type="http://schemas.openxmlformats.org/officeDocument/2006/relationships/slide"/><Relationship Id="rId49" Target="slides/slide4.xml" Type="http://schemas.openxmlformats.org/officeDocument/2006/relationships/slide"/><Relationship Id="rId5" Target="tableStyles.xml" Type="http://schemas.openxmlformats.org/officeDocument/2006/relationships/tableStyles"/><Relationship Id="rId50" Target="slides/slide5.xml" Type="http://schemas.openxmlformats.org/officeDocument/2006/relationships/slide"/><Relationship Id="rId51" Target="slides/slide6.xml" Type="http://schemas.openxmlformats.org/officeDocument/2006/relationships/slide"/><Relationship Id="rId52" Target="slides/slide7.xml" Type="http://schemas.openxmlformats.org/officeDocument/2006/relationships/slide"/><Relationship Id="rId53" Target="slides/slide8.xml" Type="http://schemas.openxmlformats.org/officeDocument/2006/relationships/slide"/><Relationship Id="rId54" Target="slides/slide9.xml" Type="http://schemas.openxmlformats.org/officeDocument/2006/relationships/slide"/><Relationship Id="rId55" Target="slides/slide10.xml" Type="http://schemas.openxmlformats.org/officeDocument/2006/relationships/slide"/><Relationship Id="rId56" Target="slides/slide11.xml" Type="http://schemas.openxmlformats.org/officeDocument/2006/relationships/slide"/><Relationship Id="rId57" Target="slides/slide12.xml" Type="http://schemas.openxmlformats.org/officeDocument/2006/relationships/slide"/><Relationship Id="rId58" Target="slides/slide13.xml" Type="http://schemas.openxmlformats.org/officeDocument/2006/relationships/slide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png" Type="http://schemas.openxmlformats.org/officeDocument/2006/relationships/image"/><Relationship Id="rId3" Target="../media/image38.svg" Type="http://schemas.openxmlformats.org/officeDocument/2006/relationships/image"/><Relationship Id="rId4" Target="../media/image39.png" Type="http://schemas.openxmlformats.org/officeDocument/2006/relationships/image"/><Relationship Id="rId5" Target="../media/image40.svg" Type="http://schemas.openxmlformats.org/officeDocument/2006/relationships/image"/><Relationship Id="rId6" Target="../media/image41.png" Type="http://schemas.openxmlformats.org/officeDocument/2006/relationships/image"/><Relationship Id="rId7" Target="../media/image42.svg" Type="http://schemas.openxmlformats.org/officeDocument/2006/relationships/image"/><Relationship Id="rId8" Target="../media/image43.png" Type="http://schemas.openxmlformats.org/officeDocument/2006/relationships/image"/><Relationship Id="rId9" Target="../media/image44.sv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5.png" Type="http://schemas.openxmlformats.org/officeDocument/2006/relationships/image"/><Relationship Id="rId3" Target="../media/image46.sv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7.jpe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4.png" Type="http://schemas.openxmlformats.org/officeDocument/2006/relationships/image"/><Relationship Id="rId11" Target="../media/image55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8.png" Type="http://schemas.openxmlformats.org/officeDocument/2006/relationships/image"/><Relationship Id="rId5" Target="../media/image49.svg" Type="http://schemas.openxmlformats.org/officeDocument/2006/relationships/image"/><Relationship Id="rId6" Target="../media/image50.png" Type="http://schemas.openxmlformats.org/officeDocument/2006/relationships/image"/><Relationship Id="rId7" Target="../media/image51.svg" Type="http://schemas.openxmlformats.org/officeDocument/2006/relationships/image"/><Relationship Id="rId8" Target="../media/image52.png" Type="http://schemas.openxmlformats.org/officeDocument/2006/relationships/image"/><Relationship Id="rId9" Target="../media/image53.sv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5.png" Type="http://schemas.openxmlformats.org/officeDocument/2006/relationships/image"/><Relationship Id="rId11" Target="../media/image26.svg" Type="http://schemas.openxmlformats.org/officeDocument/2006/relationships/image"/><Relationship Id="rId12" Target="../media/image27.png" Type="http://schemas.openxmlformats.org/officeDocument/2006/relationships/image"/><Relationship Id="rId13" Target="../media/image28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9.png" Type="http://schemas.openxmlformats.org/officeDocument/2006/relationships/image"/><Relationship Id="rId5" Target="../media/image20.svg" Type="http://schemas.openxmlformats.org/officeDocument/2006/relationships/image"/><Relationship Id="rId6" Target="../media/image21.png" Type="http://schemas.openxmlformats.org/officeDocument/2006/relationships/image"/><Relationship Id="rId7" Target="../media/image22.svg" Type="http://schemas.openxmlformats.org/officeDocument/2006/relationships/image"/><Relationship Id="rId8" Target="../media/image23.png" Type="http://schemas.openxmlformats.org/officeDocument/2006/relationships/image"/><Relationship Id="rId9" Target="../media/image24.sv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Relationship Id="rId3" Target="../media/image30.sv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Relationship Id="rId3" Target="../media/image32.sv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Relationship Id="rId3" Target="../media/image34.sv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35.png" Type="http://schemas.openxmlformats.org/officeDocument/2006/relationships/image"/><Relationship Id="rId5" Target="../media/image36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0C5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560112" y="-6875490"/>
            <a:ext cx="13398375" cy="12377222"/>
          </a:xfrm>
          <a:custGeom>
            <a:avLst/>
            <a:gdLst/>
            <a:ahLst/>
            <a:cxnLst/>
            <a:rect r="r" b="b" t="t" l="l"/>
            <a:pathLst>
              <a:path h="12377222" w="13398375">
                <a:moveTo>
                  <a:pt x="0" y="0"/>
                </a:moveTo>
                <a:lnTo>
                  <a:pt x="13398376" y="0"/>
                </a:lnTo>
                <a:lnTo>
                  <a:pt x="13398376" y="12377222"/>
                </a:lnTo>
                <a:lnTo>
                  <a:pt x="0" y="123772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6179" r="-211836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627094" y="534271"/>
            <a:ext cx="7726011" cy="9752729"/>
          </a:xfrm>
          <a:custGeom>
            <a:avLst/>
            <a:gdLst/>
            <a:ahLst/>
            <a:cxnLst/>
            <a:rect r="r" b="b" t="t" l="l"/>
            <a:pathLst>
              <a:path h="9752729" w="7726011">
                <a:moveTo>
                  <a:pt x="7726011" y="0"/>
                </a:moveTo>
                <a:lnTo>
                  <a:pt x="0" y="0"/>
                </a:lnTo>
                <a:lnTo>
                  <a:pt x="0" y="9752729"/>
                </a:lnTo>
                <a:lnTo>
                  <a:pt x="7726011" y="9752729"/>
                </a:lnTo>
                <a:lnTo>
                  <a:pt x="7726011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8920337" y="4862857"/>
            <a:ext cx="4568047" cy="505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161"/>
              </a:lnSpc>
              <a:spcBef>
                <a:spcPct val="0"/>
              </a:spcBef>
            </a:pPr>
            <a:r>
              <a:rPr lang="en-US" sz="2972">
                <a:solidFill>
                  <a:srgbClr val="05066D"/>
                </a:solidFill>
                <a:latin typeface="Montserrat Medium Italics"/>
              </a:rPr>
              <a:t>¡SU MEJOR OPCION!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703698" y="2112698"/>
            <a:ext cx="8555602" cy="27306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614"/>
              </a:lnSpc>
            </a:pPr>
            <a:r>
              <a:rPr lang="en-US" sz="8700">
                <a:solidFill>
                  <a:srgbClr val="05066D"/>
                </a:solidFill>
                <a:latin typeface="Cocomat Pro Heavy"/>
              </a:rPr>
              <a:t>HEALTHTECH INNOVATIONS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0" y="6006557"/>
            <a:ext cx="18288000" cy="6906869"/>
          </a:xfrm>
          <a:custGeom>
            <a:avLst/>
            <a:gdLst/>
            <a:ahLst/>
            <a:cxnLst/>
            <a:rect r="r" b="b" t="t" l="l"/>
            <a:pathLst>
              <a:path h="6906869" w="18288000">
                <a:moveTo>
                  <a:pt x="0" y="0"/>
                </a:moveTo>
                <a:lnTo>
                  <a:pt x="18288000" y="0"/>
                </a:lnTo>
                <a:lnTo>
                  <a:pt x="18288000" y="6906869"/>
                </a:lnTo>
                <a:lnTo>
                  <a:pt x="0" y="690686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901654" y="2085943"/>
            <a:ext cx="1569439" cy="1838289"/>
          </a:xfrm>
          <a:custGeom>
            <a:avLst/>
            <a:gdLst/>
            <a:ahLst/>
            <a:cxnLst/>
            <a:rect r="r" b="b" t="t" l="l"/>
            <a:pathLst>
              <a:path h="1838289" w="1569439">
                <a:moveTo>
                  <a:pt x="0" y="0"/>
                </a:moveTo>
                <a:lnTo>
                  <a:pt x="1569439" y="0"/>
                </a:lnTo>
                <a:lnTo>
                  <a:pt x="1569439" y="1838289"/>
                </a:lnTo>
                <a:lnTo>
                  <a:pt x="0" y="183828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400818" y="8212609"/>
            <a:ext cx="1001904" cy="1012450"/>
          </a:xfrm>
          <a:custGeom>
            <a:avLst/>
            <a:gdLst/>
            <a:ahLst/>
            <a:cxnLst/>
            <a:rect r="r" b="b" t="t" l="l"/>
            <a:pathLst>
              <a:path h="1012450" w="1001904">
                <a:moveTo>
                  <a:pt x="0" y="0"/>
                </a:moveTo>
                <a:lnTo>
                  <a:pt x="1001904" y="0"/>
                </a:lnTo>
                <a:lnTo>
                  <a:pt x="1001904" y="1012450"/>
                </a:lnTo>
                <a:lnTo>
                  <a:pt x="0" y="101245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0C5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3634062">
            <a:off x="21644529" y="-5615746"/>
            <a:ext cx="10793046" cy="15539726"/>
          </a:xfrm>
          <a:custGeom>
            <a:avLst/>
            <a:gdLst/>
            <a:ahLst/>
            <a:cxnLst/>
            <a:rect r="r" b="b" t="t" l="l"/>
            <a:pathLst>
              <a:path h="15539726" w="10793046">
                <a:moveTo>
                  <a:pt x="0" y="0"/>
                </a:moveTo>
                <a:lnTo>
                  <a:pt x="10793046" y="0"/>
                </a:lnTo>
                <a:lnTo>
                  <a:pt x="10793046" y="15539726"/>
                </a:lnTo>
                <a:lnTo>
                  <a:pt x="0" y="155397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574011">
            <a:off x="-797154" y="7044140"/>
            <a:ext cx="5318158" cy="7256156"/>
          </a:xfrm>
          <a:custGeom>
            <a:avLst/>
            <a:gdLst/>
            <a:ahLst/>
            <a:cxnLst/>
            <a:rect r="r" b="b" t="t" l="l"/>
            <a:pathLst>
              <a:path h="7256156" w="5318158">
                <a:moveTo>
                  <a:pt x="0" y="0"/>
                </a:moveTo>
                <a:lnTo>
                  <a:pt x="5318158" y="0"/>
                </a:lnTo>
                <a:lnTo>
                  <a:pt x="5318158" y="7256156"/>
                </a:lnTo>
                <a:lnTo>
                  <a:pt x="0" y="72561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605978" y="1260149"/>
            <a:ext cx="12708817" cy="17675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14228"/>
              </a:lnSpc>
              <a:spcBef>
                <a:spcPct val="0"/>
              </a:spcBef>
            </a:pPr>
            <a:r>
              <a:rPr lang="en-US" sz="10162">
                <a:solidFill>
                  <a:srgbClr val="FFFFFF"/>
                </a:solidFill>
                <a:latin typeface="Cocomat Pro Heavy"/>
              </a:rPr>
              <a:t>INVERSIÓN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6205516" y="-2647963"/>
            <a:ext cx="16218559" cy="6663125"/>
          </a:xfrm>
          <a:custGeom>
            <a:avLst/>
            <a:gdLst/>
            <a:ahLst/>
            <a:cxnLst/>
            <a:rect r="r" b="b" t="t" l="l"/>
            <a:pathLst>
              <a:path h="6663125" w="16218559">
                <a:moveTo>
                  <a:pt x="0" y="0"/>
                </a:moveTo>
                <a:lnTo>
                  <a:pt x="16218559" y="0"/>
                </a:lnTo>
                <a:lnTo>
                  <a:pt x="16218559" y="6663124"/>
                </a:lnTo>
                <a:lnTo>
                  <a:pt x="0" y="666312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43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896541" y="1931543"/>
            <a:ext cx="5498560" cy="12602029"/>
          </a:xfrm>
          <a:custGeom>
            <a:avLst/>
            <a:gdLst/>
            <a:ahLst/>
            <a:cxnLst/>
            <a:rect r="r" b="b" t="t" l="l"/>
            <a:pathLst>
              <a:path h="12602029" w="5498560">
                <a:moveTo>
                  <a:pt x="0" y="0"/>
                </a:moveTo>
                <a:lnTo>
                  <a:pt x="5498560" y="0"/>
                </a:lnTo>
                <a:lnTo>
                  <a:pt x="5498560" y="12602029"/>
                </a:lnTo>
                <a:lnTo>
                  <a:pt x="0" y="1260202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1574011">
            <a:off x="5469149" y="-6276041"/>
            <a:ext cx="5318158" cy="7256156"/>
          </a:xfrm>
          <a:custGeom>
            <a:avLst/>
            <a:gdLst/>
            <a:ahLst/>
            <a:cxnLst/>
            <a:rect r="r" b="b" t="t" l="l"/>
            <a:pathLst>
              <a:path h="7256156" w="5318158">
                <a:moveTo>
                  <a:pt x="0" y="0"/>
                </a:moveTo>
                <a:lnTo>
                  <a:pt x="5318158" y="0"/>
                </a:lnTo>
                <a:lnTo>
                  <a:pt x="5318158" y="7256156"/>
                </a:lnTo>
                <a:lnTo>
                  <a:pt x="0" y="72561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605978" y="3336742"/>
            <a:ext cx="8737545" cy="35624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52"/>
              </a:lnSpc>
            </a:pPr>
            <a:r>
              <a:rPr lang="en-US" sz="2537">
                <a:solidFill>
                  <a:srgbClr val="000000"/>
                </a:solidFill>
                <a:latin typeface="Montserrat"/>
              </a:rPr>
              <a:t>Sabemos que la inversión en tecnología médica es crucial. Con HealthTech Innovations, puede implementar nuestras soluciones a partir de RD$10,000 mensuales, dependiendo del alcance y las características que elija. Estamos seguros de que verá un retorno de inversión rápido al mejorar la eficiencia operativa y la satisfacción de los pacientes.</a:t>
            </a:r>
          </a:p>
          <a:p>
            <a:pPr>
              <a:lnSpc>
                <a:spcPts val="3552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0C5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90847" y="7428037"/>
            <a:ext cx="5136126" cy="873769"/>
            <a:chOff x="0" y="0"/>
            <a:chExt cx="6848167" cy="1165026"/>
          </a:xfrm>
        </p:grpSpPr>
        <p:grpSp>
          <p:nvGrpSpPr>
            <p:cNvPr name="Group 3" id="3"/>
            <p:cNvGrpSpPr>
              <a:grpSpLocks noChangeAspect="true"/>
            </p:cNvGrpSpPr>
            <p:nvPr/>
          </p:nvGrpSpPr>
          <p:grpSpPr>
            <a:xfrm rot="0">
              <a:off x="0" y="0"/>
              <a:ext cx="6848167" cy="1165026"/>
              <a:chOff x="0" y="0"/>
              <a:chExt cx="13271500" cy="2257778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38100" y="0"/>
                <a:ext cx="3860800" cy="2260600"/>
              </a:xfrm>
              <a:custGeom>
                <a:avLst/>
                <a:gdLst/>
                <a:ahLst/>
                <a:cxnLst/>
                <a:rect r="r" b="b" t="t" l="l"/>
                <a:pathLst>
                  <a:path h="2260600" w="3860800">
                    <a:moveTo>
                      <a:pt x="381000" y="215900"/>
                    </a:moveTo>
                    <a:cubicBezTo>
                      <a:pt x="381000" y="88900"/>
                      <a:pt x="482600" y="0"/>
                      <a:pt x="596900" y="0"/>
                    </a:cubicBezTo>
                    <a:cubicBezTo>
                      <a:pt x="711200" y="0"/>
                      <a:pt x="812800" y="88900"/>
                      <a:pt x="812800" y="215900"/>
                    </a:cubicBezTo>
                    <a:lnTo>
                      <a:pt x="812800" y="279400"/>
                    </a:lnTo>
                    <a:cubicBezTo>
                      <a:pt x="812800" y="393700"/>
                      <a:pt x="711200" y="495300"/>
                      <a:pt x="596900" y="495300"/>
                    </a:cubicBezTo>
                    <a:cubicBezTo>
                      <a:pt x="482600" y="495300"/>
                      <a:pt x="381000" y="393700"/>
                      <a:pt x="381000" y="279400"/>
                    </a:cubicBezTo>
                    <a:lnTo>
                      <a:pt x="381000" y="215900"/>
                    </a:lnTo>
                    <a:moveTo>
                      <a:pt x="596900" y="1346200"/>
                    </a:moveTo>
                    <a:lnTo>
                      <a:pt x="533400" y="2133600"/>
                    </a:lnTo>
                    <a:cubicBezTo>
                      <a:pt x="533400" y="2197100"/>
                      <a:pt x="469900" y="2260600"/>
                      <a:pt x="393700" y="2260600"/>
                    </a:cubicBezTo>
                    <a:lnTo>
                      <a:pt x="355600" y="2260600"/>
                    </a:lnTo>
                    <a:cubicBezTo>
                      <a:pt x="330200" y="2260600"/>
                      <a:pt x="317500" y="2247900"/>
                      <a:pt x="317500" y="2222500"/>
                    </a:cubicBezTo>
                    <a:lnTo>
                      <a:pt x="317500" y="901700"/>
                    </a:lnTo>
                    <a:lnTo>
                      <a:pt x="228600" y="1295400"/>
                    </a:lnTo>
                    <a:cubicBezTo>
                      <a:pt x="215900" y="1358900"/>
                      <a:pt x="165100" y="1409700"/>
                      <a:pt x="88900" y="1409700"/>
                    </a:cubicBezTo>
                    <a:lnTo>
                      <a:pt x="38100" y="1409700"/>
                    </a:lnTo>
                    <a:cubicBezTo>
                      <a:pt x="25400" y="1409700"/>
                      <a:pt x="25400" y="1409700"/>
                      <a:pt x="12700" y="1397000"/>
                    </a:cubicBezTo>
                    <a:cubicBezTo>
                      <a:pt x="12700" y="1384300"/>
                      <a:pt x="0" y="1384300"/>
                      <a:pt x="0" y="1371600"/>
                    </a:cubicBezTo>
                    <a:lnTo>
                      <a:pt x="127000" y="774700"/>
                    </a:lnTo>
                    <a:cubicBezTo>
                      <a:pt x="152400" y="647700"/>
                      <a:pt x="266700" y="558800"/>
                      <a:pt x="381000" y="558800"/>
                    </a:cubicBezTo>
                    <a:lnTo>
                      <a:pt x="812800" y="558800"/>
                    </a:lnTo>
                    <a:cubicBezTo>
                      <a:pt x="927100" y="558800"/>
                      <a:pt x="1041400" y="647700"/>
                      <a:pt x="1066800" y="774700"/>
                    </a:cubicBezTo>
                    <a:lnTo>
                      <a:pt x="1193800" y="1371600"/>
                    </a:lnTo>
                    <a:cubicBezTo>
                      <a:pt x="1193800" y="1384300"/>
                      <a:pt x="1181100" y="1384300"/>
                      <a:pt x="1181100" y="1397000"/>
                    </a:cubicBezTo>
                    <a:cubicBezTo>
                      <a:pt x="1168400" y="1409700"/>
                      <a:pt x="1168400" y="1409700"/>
                      <a:pt x="1155700" y="1409700"/>
                    </a:cubicBezTo>
                    <a:lnTo>
                      <a:pt x="1104900" y="1409700"/>
                    </a:lnTo>
                    <a:cubicBezTo>
                      <a:pt x="1028700" y="1409700"/>
                      <a:pt x="977900" y="1358900"/>
                      <a:pt x="965200" y="1295400"/>
                    </a:cubicBezTo>
                    <a:lnTo>
                      <a:pt x="876300" y="901700"/>
                    </a:lnTo>
                    <a:lnTo>
                      <a:pt x="876300" y="2222500"/>
                    </a:lnTo>
                    <a:cubicBezTo>
                      <a:pt x="876300" y="2247900"/>
                      <a:pt x="863600" y="2260600"/>
                      <a:pt x="838200" y="2260600"/>
                    </a:cubicBezTo>
                    <a:lnTo>
                      <a:pt x="800100" y="2260600"/>
                    </a:lnTo>
                    <a:cubicBezTo>
                      <a:pt x="723900" y="2260600"/>
                      <a:pt x="660400" y="2197100"/>
                      <a:pt x="660400" y="2133600"/>
                    </a:cubicBezTo>
                    <a:lnTo>
                      <a:pt x="596900" y="1346200"/>
                    </a:lnTo>
                    <a:moveTo>
                      <a:pt x="1714500" y="215900"/>
                    </a:moveTo>
                    <a:cubicBezTo>
                      <a:pt x="1714500" y="88900"/>
                      <a:pt x="1816100" y="0"/>
                      <a:pt x="1930400" y="0"/>
                    </a:cubicBezTo>
                    <a:cubicBezTo>
                      <a:pt x="2044700" y="0"/>
                      <a:pt x="2146300" y="88900"/>
                      <a:pt x="2146300" y="215900"/>
                    </a:cubicBezTo>
                    <a:lnTo>
                      <a:pt x="2146300" y="279400"/>
                    </a:lnTo>
                    <a:cubicBezTo>
                      <a:pt x="2146300" y="393700"/>
                      <a:pt x="2044700" y="495300"/>
                      <a:pt x="1930400" y="495300"/>
                    </a:cubicBezTo>
                    <a:cubicBezTo>
                      <a:pt x="1816100" y="495300"/>
                      <a:pt x="1714500" y="393700"/>
                      <a:pt x="1714500" y="279400"/>
                    </a:cubicBezTo>
                    <a:lnTo>
                      <a:pt x="1714500" y="215900"/>
                    </a:lnTo>
                    <a:moveTo>
                      <a:pt x="1930400" y="1346200"/>
                    </a:moveTo>
                    <a:lnTo>
                      <a:pt x="1866900" y="2133600"/>
                    </a:lnTo>
                    <a:cubicBezTo>
                      <a:pt x="1866900" y="2197100"/>
                      <a:pt x="1803400" y="2260600"/>
                      <a:pt x="1727200" y="2260600"/>
                    </a:cubicBezTo>
                    <a:lnTo>
                      <a:pt x="1689100" y="2260600"/>
                    </a:lnTo>
                    <a:cubicBezTo>
                      <a:pt x="1663700" y="2260600"/>
                      <a:pt x="1651000" y="2247900"/>
                      <a:pt x="1651000" y="2222500"/>
                    </a:cubicBezTo>
                    <a:lnTo>
                      <a:pt x="1651000" y="901700"/>
                    </a:lnTo>
                    <a:lnTo>
                      <a:pt x="1562100" y="1295400"/>
                    </a:lnTo>
                    <a:cubicBezTo>
                      <a:pt x="1549400" y="1358900"/>
                      <a:pt x="1498600" y="1409700"/>
                      <a:pt x="1422400" y="1409700"/>
                    </a:cubicBezTo>
                    <a:lnTo>
                      <a:pt x="1371600" y="1409700"/>
                    </a:lnTo>
                    <a:cubicBezTo>
                      <a:pt x="1358900" y="1409700"/>
                      <a:pt x="1358900" y="1409700"/>
                      <a:pt x="1346200" y="1397000"/>
                    </a:cubicBezTo>
                    <a:cubicBezTo>
                      <a:pt x="1346200" y="1384300"/>
                      <a:pt x="1333500" y="1384300"/>
                      <a:pt x="1333500" y="1371600"/>
                    </a:cubicBezTo>
                    <a:lnTo>
                      <a:pt x="1460500" y="774700"/>
                    </a:lnTo>
                    <a:cubicBezTo>
                      <a:pt x="1485900" y="647700"/>
                      <a:pt x="1600200" y="558800"/>
                      <a:pt x="1714500" y="558800"/>
                    </a:cubicBezTo>
                    <a:lnTo>
                      <a:pt x="2146300" y="558800"/>
                    </a:lnTo>
                    <a:cubicBezTo>
                      <a:pt x="2260600" y="558800"/>
                      <a:pt x="2374900" y="647700"/>
                      <a:pt x="2400300" y="774700"/>
                    </a:cubicBezTo>
                    <a:lnTo>
                      <a:pt x="2527300" y="1371600"/>
                    </a:lnTo>
                    <a:cubicBezTo>
                      <a:pt x="2527300" y="1384300"/>
                      <a:pt x="2514600" y="1384300"/>
                      <a:pt x="2514600" y="1397000"/>
                    </a:cubicBezTo>
                    <a:cubicBezTo>
                      <a:pt x="2501900" y="1409700"/>
                      <a:pt x="2501900" y="1409700"/>
                      <a:pt x="2489200" y="1409700"/>
                    </a:cubicBezTo>
                    <a:lnTo>
                      <a:pt x="2438400" y="1409700"/>
                    </a:lnTo>
                    <a:cubicBezTo>
                      <a:pt x="2362200" y="1409700"/>
                      <a:pt x="2311400" y="1358900"/>
                      <a:pt x="2298700" y="1295400"/>
                    </a:cubicBezTo>
                    <a:lnTo>
                      <a:pt x="2209800" y="901700"/>
                    </a:lnTo>
                    <a:lnTo>
                      <a:pt x="2209800" y="2222500"/>
                    </a:lnTo>
                    <a:cubicBezTo>
                      <a:pt x="2209800" y="2247900"/>
                      <a:pt x="2197100" y="2260600"/>
                      <a:pt x="2171700" y="2260600"/>
                    </a:cubicBezTo>
                    <a:lnTo>
                      <a:pt x="2133600" y="2260600"/>
                    </a:lnTo>
                    <a:cubicBezTo>
                      <a:pt x="2057400" y="2260600"/>
                      <a:pt x="1993900" y="2197100"/>
                      <a:pt x="1993900" y="2133600"/>
                    </a:cubicBezTo>
                    <a:lnTo>
                      <a:pt x="1930400" y="1346200"/>
                    </a:lnTo>
                    <a:moveTo>
                      <a:pt x="3048000" y="215900"/>
                    </a:moveTo>
                    <a:cubicBezTo>
                      <a:pt x="3048000" y="88900"/>
                      <a:pt x="3149600" y="0"/>
                      <a:pt x="3263900" y="0"/>
                    </a:cubicBezTo>
                    <a:cubicBezTo>
                      <a:pt x="3378200" y="0"/>
                      <a:pt x="3479800" y="88900"/>
                      <a:pt x="3479800" y="215900"/>
                    </a:cubicBezTo>
                    <a:lnTo>
                      <a:pt x="3479800" y="279400"/>
                    </a:lnTo>
                    <a:cubicBezTo>
                      <a:pt x="3479800" y="393700"/>
                      <a:pt x="3378200" y="495300"/>
                      <a:pt x="3263900" y="495300"/>
                    </a:cubicBezTo>
                    <a:cubicBezTo>
                      <a:pt x="3149600" y="495300"/>
                      <a:pt x="3048000" y="393700"/>
                      <a:pt x="3048000" y="279400"/>
                    </a:cubicBezTo>
                    <a:lnTo>
                      <a:pt x="3048000" y="215900"/>
                    </a:lnTo>
                    <a:moveTo>
                      <a:pt x="3263900" y="1346200"/>
                    </a:moveTo>
                    <a:lnTo>
                      <a:pt x="3200400" y="2133600"/>
                    </a:lnTo>
                    <a:cubicBezTo>
                      <a:pt x="3200400" y="2197100"/>
                      <a:pt x="3136900" y="2260600"/>
                      <a:pt x="3060700" y="2260600"/>
                    </a:cubicBezTo>
                    <a:lnTo>
                      <a:pt x="3022600" y="2260600"/>
                    </a:lnTo>
                    <a:cubicBezTo>
                      <a:pt x="2997200" y="2260600"/>
                      <a:pt x="2984500" y="2247900"/>
                      <a:pt x="2984500" y="2222500"/>
                    </a:cubicBezTo>
                    <a:lnTo>
                      <a:pt x="2984500" y="901700"/>
                    </a:lnTo>
                    <a:lnTo>
                      <a:pt x="2895600" y="1295400"/>
                    </a:lnTo>
                    <a:cubicBezTo>
                      <a:pt x="2882900" y="1358900"/>
                      <a:pt x="2832100" y="1409700"/>
                      <a:pt x="2755900" y="1409700"/>
                    </a:cubicBezTo>
                    <a:lnTo>
                      <a:pt x="2705100" y="1409700"/>
                    </a:lnTo>
                    <a:cubicBezTo>
                      <a:pt x="2692400" y="1409700"/>
                      <a:pt x="2692400" y="1409700"/>
                      <a:pt x="2679700" y="1397000"/>
                    </a:cubicBezTo>
                    <a:cubicBezTo>
                      <a:pt x="2679700" y="1384300"/>
                      <a:pt x="2667000" y="1384300"/>
                      <a:pt x="2667000" y="1371600"/>
                    </a:cubicBezTo>
                    <a:lnTo>
                      <a:pt x="2794000" y="774700"/>
                    </a:lnTo>
                    <a:cubicBezTo>
                      <a:pt x="2819400" y="647700"/>
                      <a:pt x="2933700" y="558800"/>
                      <a:pt x="3048000" y="558800"/>
                    </a:cubicBezTo>
                    <a:lnTo>
                      <a:pt x="3479800" y="558800"/>
                    </a:lnTo>
                    <a:cubicBezTo>
                      <a:pt x="3594100" y="558800"/>
                      <a:pt x="3708400" y="647700"/>
                      <a:pt x="3733800" y="774700"/>
                    </a:cubicBezTo>
                    <a:lnTo>
                      <a:pt x="3860800" y="1371600"/>
                    </a:lnTo>
                    <a:cubicBezTo>
                      <a:pt x="3860800" y="1384300"/>
                      <a:pt x="3848100" y="1384300"/>
                      <a:pt x="3848100" y="1397000"/>
                    </a:cubicBezTo>
                    <a:cubicBezTo>
                      <a:pt x="3835400" y="1409700"/>
                      <a:pt x="3835400" y="1409700"/>
                      <a:pt x="3822700" y="1409700"/>
                    </a:cubicBezTo>
                    <a:lnTo>
                      <a:pt x="3771900" y="1409700"/>
                    </a:lnTo>
                    <a:cubicBezTo>
                      <a:pt x="3695700" y="1409700"/>
                      <a:pt x="3644900" y="1358900"/>
                      <a:pt x="3632200" y="1295400"/>
                    </a:cubicBezTo>
                    <a:lnTo>
                      <a:pt x="3543300" y="901700"/>
                    </a:lnTo>
                    <a:lnTo>
                      <a:pt x="3543300" y="2222500"/>
                    </a:lnTo>
                    <a:cubicBezTo>
                      <a:pt x="3543300" y="2247900"/>
                      <a:pt x="3530600" y="2260600"/>
                      <a:pt x="3505200" y="2260600"/>
                    </a:cubicBezTo>
                    <a:lnTo>
                      <a:pt x="3467100" y="2260600"/>
                    </a:lnTo>
                    <a:cubicBezTo>
                      <a:pt x="3390900" y="2260600"/>
                      <a:pt x="3327400" y="2197100"/>
                      <a:pt x="3327400" y="2133600"/>
                    </a:cubicBezTo>
                    <a:lnTo>
                      <a:pt x="3263900" y="1346200"/>
                    </a:lnTo>
                  </a:path>
                </a:pathLst>
              </a:custGeom>
              <a:solidFill>
                <a:srgbClr val="3B365F"/>
              </a:solidFill>
            </p:spPr>
          </p:sp>
          <p:sp>
            <p:nvSpPr>
              <p:cNvPr name="Freeform 5" id="5"/>
              <p:cNvSpPr/>
              <p:nvPr/>
            </p:nvSpPr>
            <p:spPr>
              <a:xfrm flipH="false" flipV="false" rot="0">
                <a:off x="4038600" y="0"/>
                <a:ext cx="9194800" cy="2260600"/>
              </a:xfrm>
              <a:custGeom>
                <a:avLst/>
                <a:gdLst/>
                <a:ahLst/>
                <a:cxnLst/>
                <a:rect r="r" b="b" t="t" l="l"/>
                <a:pathLst>
                  <a:path h="2260600" w="9194800">
                    <a:moveTo>
                      <a:pt x="381000" y="215900"/>
                    </a:moveTo>
                    <a:cubicBezTo>
                      <a:pt x="381000" y="88900"/>
                      <a:pt x="482600" y="0"/>
                      <a:pt x="596900" y="0"/>
                    </a:cubicBezTo>
                    <a:cubicBezTo>
                      <a:pt x="711200" y="0"/>
                      <a:pt x="812800" y="88900"/>
                      <a:pt x="812800" y="215900"/>
                    </a:cubicBezTo>
                    <a:lnTo>
                      <a:pt x="812800" y="279400"/>
                    </a:lnTo>
                    <a:cubicBezTo>
                      <a:pt x="812800" y="393700"/>
                      <a:pt x="711200" y="495300"/>
                      <a:pt x="596900" y="495300"/>
                    </a:cubicBezTo>
                    <a:cubicBezTo>
                      <a:pt x="482600" y="495300"/>
                      <a:pt x="381000" y="393700"/>
                      <a:pt x="381000" y="279400"/>
                    </a:cubicBezTo>
                    <a:lnTo>
                      <a:pt x="381000" y="215900"/>
                    </a:lnTo>
                    <a:moveTo>
                      <a:pt x="596900" y="1346200"/>
                    </a:moveTo>
                    <a:lnTo>
                      <a:pt x="533400" y="2133600"/>
                    </a:lnTo>
                    <a:cubicBezTo>
                      <a:pt x="533400" y="2197100"/>
                      <a:pt x="469900" y="2260600"/>
                      <a:pt x="393700" y="2260600"/>
                    </a:cubicBezTo>
                    <a:lnTo>
                      <a:pt x="355600" y="2260600"/>
                    </a:lnTo>
                    <a:cubicBezTo>
                      <a:pt x="330200" y="2260600"/>
                      <a:pt x="317500" y="2247900"/>
                      <a:pt x="317500" y="2222500"/>
                    </a:cubicBezTo>
                    <a:lnTo>
                      <a:pt x="317500" y="901700"/>
                    </a:lnTo>
                    <a:lnTo>
                      <a:pt x="228600" y="1295400"/>
                    </a:lnTo>
                    <a:cubicBezTo>
                      <a:pt x="215900" y="1358900"/>
                      <a:pt x="165100" y="1409700"/>
                      <a:pt x="88900" y="1409700"/>
                    </a:cubicBezTo>
                    <a:lnTo>
                      <a:pt x="38100" y="1409700"/>
                    </a:lnTo>
                    <a:cubicBezTo>
                      <a:pt x="25400" y="1409700"/>
                      <a:pt x="25400" y="1409700"/>
                      <a:pt x="12700" y="1397000"/>
                    </a:cubicBezTo>
                    <a:cubicBezTo>
                      <a:pt x="12700" y="1384300"/>
                      <a:pt x="0" y="1384300"/>
                      <a:pt x="0" y="1371600"/>
                    </a:cubicBezTo>
                    <a:lnTo>
                      <a:pt x="127000" y="774700"/>
                    </a:lnTo>
                    <a:cubicBezTo>
                      <a:pt x="152400" y="647700"/>
                      <a:pt x="266700" y="558800"/>
                      <a:pt x="381000" y="558800"/>
                    </a:cubicBezTo>
                    <a:lnTo>
                      <a:pt x="812800" y="558800"/>
                    </a:lnTo>
                    <a:cubicBezTo>
                      <a:pt x="927100" y="558800"/>
                      <a:pt x="1041400" y="647700"/>
                      <a:pt x="1066800" y="774700"/>
                    </a:cubicBezTo>
                    <a:lnTo>
                      <a:pt x="1193800" y="1371600"/>
                    </a:lnTo>
                    <a:cubicBezTo>
                      <a:pt x="1193800" y="1384300"/>
                      <a:pt x="1181100" y="1384300"/>
                      <a:pt x="1181100" y="1397000"/>
                    </a:cubicBezTo>
                    <a:cubicBezTo>
                      <a:pt x="1168400" y="1409700"/>
                      <a:pt x="1168400" y="1409700"/>
                      <a:pt x="1155700" y="1409700"/>
                    </a:cubicBezTo>
                    <a:lnTo>
                      <a:pt x="1104900" y="1409700"/>
                    </a:lnTo>
                    <a:cubicBezTo>
                      <a:pt x="1028700" y="1409700"/>
                      <a:pt x="977900" y="1358900"/>
                      <a:pt x="965200" y="1295400"/>
                    </a:cubicBezTo>
                    <a:lnTo>
                      <a:pt x="876300" y="901700"/>
                    </a:lnTo>
                    <a:lnTo>
                      <a:pt x="876300" y="2222500"/>
                    </a:lnTo>
                    <a:cubicBezTo>
                      <a:pt x="876300" y="2247900"/>
                      <a:pt x="863600" y="2260600"/>
                      <a:pt x="838200" y="2260600"/>
                    </a:cubicBezTo>
                    <a:lnTo>
                      <a:pt x="800100" y="2260600"/>
                    </a:lnTo>
                    <a:cubicBezTo>
                      <a:pt x="723900" y="2260600"/>
                      <a:pt x="660400" y="2197100"/>
                      <a:pt x="660400" y="2133600"/>
                    </a:cubicBezTo>
                    <a:lnTo>
                      <a:pt x="596900" y="1346200"/>
                    </a:lnTo>
                    <a:moveTo>
                      <a:pt x="1714500" y="215900"/>
                    </a:moveTo>
                    <a:cubicBezTo>
                      <a:pt x="1714500" y="88900"/>
                      <a:pt x="1816100" y="0"/>
                      <a:pt x="1930400" y="0"/>
                    </a:cubicBezTo>
                    <a:cubicBezTo>
                      <a:pt x="2044700" y="0"/>
                      <a:pt x="2146300" y="88900"/>
                      <a:pt x="2146300" y="215900"/>
                    </a:cubicBezTo>
                    <a:lnTo>
                      <a:pt x="2146300" y="279400"/>
                    </a:lnTo>
                    <a:cubicBezTo>
                      <a:pt x="2146300" y="393700"/>
                      <a:pt x="2044700" y="495300"/>
                      <a:pt x="1930400" y="495300"/>
                    </a:cubicBezTo>
                    <a:cubicBezTo>
                      <a:pt x="1816100" y="495300"/>
                      <a:pt x="1714500" y="393700"/>
                      <a:pt x="1714500" y="279400"/>
                    </a:cubicBezTo>
                    <a:lnTo>
                      <a:pt x="1714500" y="215900"/>
                    </a:lnTo>
                    <a:moveTo>
                      <a:pt x="1930400" y="1346200"/>
                    </a:moveTo>
                    <a:lnTo>
                      <a:pt x="1866900" y="2133600"/>
                    </a:lnTo>
                    <a:cubicBezTo>
                      <a:pt x="1866900" y="2197100"/>
                      <a:pt x="1803400" y="2260600"/>
                      <a:pt x="1727200" y="2260600"/>
                    </a:cubicBezTo>
                    <a:lnTo>
                      <a:pt x="1689100" y="2260600"/>
                    </a:lnTo>
                    <a:cubicBezTo>
                      <a:pt x="1663700" y="2260600"/>
                      <a:pt x="1651000" y="2247900"/>
                      <a:pt x="1651000" y="2222500"/>
                    </a:cubicBezTo>
                    <a:lnTo>
                      <a:pt x="1651000" y="901700"/>
                    </a:lnTo>
                    <a:lnTo>
                      <a:pt x="1562100" y="1295400"/>
                    </a:lnTo>
                    <a:cubicBezTo>
                      <a:pt x="1549400" y="1358900"/>
                      <a:pt x="1498600" y="1409700"/>
                      <a:pt x="1422400" y="1409700"/>
                    </a:cubicBezTo>
                    <a:lnTo>
                      <a:pt x="1371600" y="1409700"/>
                    </a:lnTo>
                    <a:cubicBezTo>
                      <a:pt x="1358900" y="1409700"/>
                      <a:pt x="1358900" y="1409700"/>
                      <a:pt x="1346200" y="1397000"/>
                    </a:cubicBezTo>
                    <a:cubicBezTo>
                      <a:pt x="1346200" y="1384300"/>
                      <a:pt x="1333500" y="1384300"/>
                      <a:pt x="1333500" y="1371600"/>
                    </a:cubicBezTo>
                    <a:lnTo>
                      <a:pt x="1460500" y="774700"/>
                    </a:lnTo>
                    <a:cubicBezTo>
                      <a:pt x="1485900" y="647700"/>
                      <a:pt x="1600200" y="558800"/>
                      <a:pt x="1714500" y="558800"/>
                    </a:cubicBezTo>
                    <a:lnTo>
                      <a:pt x="2146300" y="558800"/>
                    </a:lnTo>
                    <a:cubicBezTo>
                      <a:pt x="2260600" y="558800"/>
                      <a:pt x="2374900" y="647700"/>
                      <a:pt x="2400300" y="774700"/>
                    </a:cubicBezTo>
                    <a:lnTo>
                      <a:pt x="2527300" y="1371600"/>
                    </a:lnTo>
                    <a:cubicBezTo>
                      <a:pt x="2527300" y="1384300"/>
                      <a:pt x="2514600" y="1384300"/>
                      <a:pt x="2514600" y="1397000"/>
                    </a:cubicBezTo>
                    <a:cubicBezTo>
                      <a:pt x="2501900" y="1409700"/>
                      <a:pt x="2501900" y="1409700"/>
                      <a:pt x="2489200" y="1409700"/>
                    </a:cubicBezTo>
                    <a:lnTo>
                      <a:pt x="2438400" y="1409700"/>
                    </a:lnTo>
                    <a:cubicBezTo>
                      <a:pt x="2362200" y="1409700"/>
                      <a:pt x="2311400" y="1358900"/>
                      <a:pt x="2298700" y="1295400"/>
                    </a:cubicBezTo>
                    <a:lnTo>
                      <a:pt x="2209800" y="901700"/>
                    </a:lnTo>
                    <a:lnTo>
                      <a:pt x="2209800" y="2222500"/>
                    </a:lnTo>
                    <a:cubicBezTo>
                      <a:pt x="2209800" y="2247900"/>
                      <a:pt x="2197100" y="2260600"/>
                      <a:pt x="2171700" y="2260600"/>
                    </a:cubicBezTo>
                    <a:lnTo>
                      <a:pt x="2133600" y="2260600"/>
                    </a:lnTo>
                    <a:cubicBezTo>
                      <a:pt x="2057400" y="2260600"/>
                      <a:pt x="1993900" y="2197100"/>
                      <a:pt x="1993900" y="2133600"/>
                    </a:cubicBezTo>
                    <a:lnTo>
                      <a:pt x="1930400" y="1346200"/>
                    </a:lnTo>
                    <a:moveTo>
                      <a:pt x="3048000" y="215900"/>
                    </a:moveTo>
                    <a:cubicBezTo>
                      <a:pt x="3048000" y="88900"/>
                      <a:pt x="3149600" y="0"/>
                      <a:pt x="3263900" y="0"/>
                    </a:cubicBezTo>
                    <a:cubicBezTo>
                      <a:pt x="3378200" y="0"/>
                      <a:pt x="3479800" y="88900"/>
                      <a:pt x="3479800" y="215900"/>
                    </a:cubicBezTo>
                    <a:lnTo>
                      <a:pt x="3479800" y="279400"/>
                    </a:lnTo>
                    <a:cubicBezTo>
                      <a:pt x="3479800" y="393700"/>
                      <a:pt x="3378200" y="495300"/>
                      <a:pt x="3263900" y="495300"/>
                    </a:cubicBezTo>
                    <a:cubicBezTo>
                      <a:pt x="3149600" y="495300"/>
                      <a:pt x="3048000" y="393700"/>
                      <a:pt x="3048000" y="279400"/>
                    </a:cubicBezTo>
                    <a:lnTo>
                      <a:pt x="3048000" y="215900"/>
                    </a:lnTo>
                    <a:moveTo>
                      <a:pt x="3263900" y="1346200"/>
                    </a:moveTo>
                    <a:lnTo>
                      <a:pt x="3200400" y="2133600"/>
                    </a:lnTo>
                    <a:cubicBezTo>
                      <a:pt x="3200400" y="2197100"/>
                      <a:pt x="3136900" y="2260600"/>
                      <a:pt x="3060700" y="2260600"/>
                    </a:cubicBezTo>
                    <a:lnTo>
                      <a:pt x="3022600" y="2260600"/>
                    </a:lnTo>
                    <a:cubicBezTo>
                      <a:pt x="2997200" y="2260600"/>
                      <a:pt x="2984500" y="2247900"/>
                      <a:pt x="2984500" y="2222500"/>
                    </a:cubicBezTo>
                    <a:lnTo>
                      <a:pt x="2984500" y="901700"/>
                    </a:lnTo>
                    <a:lnTo>
                      <a:pt x="2895600" y="1295400"/>
                    </a:lnTo>
                    <a:cubicBezTo>
                      <a:pt x="2882900" y="1358900"/>
                      <a:pt x="2832100" y="1409700"/>
                      <a:pt x="2755900" y="1409700"/>
                    </a:cubicBezTo>
                    <a:lnTo>
                      <a:pt x="2705100" y="1409700"/>
                    </a:lnTo>
                    <a:cubicBezTo>
                      <a:pt x="2692400" y="1409700"/>
                      <a:pt x="2692400" y="1409700"/>
                      <a:pt x="2679700" y="1397000"/>
                    </a:cubicBezTo>
                    <a:cubicBezTo>
                      <a:pt x="2679700" y="1384300"/>
                      <a:pt x="2667000" y="1384300"/>
                      <a:pt x="2667000" y="1371600"/>
                    </a:cubicBezTo>
                    <a:lnTo>
                      <a:pt x="2794000" y="774700"/>
                    </a:lnTo>
                    <a:cubicBezTo>
                      <a:pt x="2819400" y="647700"/>
                      <a:pt x="2933700" y="558800"/>
                      <a:pt x="3048000" y="558800"/>
                    </a:cubicBezTo>
                    <a:lnTo>
                      <a:pt x="3479800" y="558800"/>
                    </a:lnTo>
                    <a:cubicBezTo>
                      <a:pt x="3594100" y="558800"/>
                      <a:pt x="3708400" y="647700"/>
                      <a:pt x="3733800" y="774700"/>
                    </a:cubicBezTo>
                    <a:lnTo>
                      <a:pt x="3860800" y="1371600"/>
                    </a:lnTo>
                    <a:cubicBezTo>
                      <a:pt x="3860800" y="1384300"/>
                      <a:pt x="3848100" y="1384300"/>
                      <a:pt x="3848100" y="1397000"/>
                    </a:cubicBezTo>
                    <a:cubicBezTo>
                      <a:pt x="3835400" y="1409700"/>
                      <a:pt x="3835400" y="1409700"/>
                      <a:pt x="3822700" y="1409700"/>
                    </a:cubicBezTo>
                    <a:lnTo>
                      <a:pt x="3771900" y="1409700"/>
                    </a:lnTo>
                    <a:cubicBezTo>
                      <a:pt x="3695700" y="1409700"/>
                      <a:pt x="3644900" y="1358900"/>
                      <a:pt x="3632200" y="1295400"/>
                    </a:cubicBezTo>
                    <a:lnTo>
                      <a:pt x="3543300" y="901700"/>
                    </a:lnTo>
                    <a:lnTo>
                      <a:pt x="3543300" y="2222500"/>
                    </a:lnTo>
                    <a:cubicBezTo>
                      <a:pt x="3543300" y="2247900"/>
                      <a:pt x="3530600" y="2260600"/>
                      <a:pt x="3505200" y="2260600"/>
                    </a:cubicBezTo>
                    <a:lnTo>
                      <a:pt x="3467100" y="2260600"/>
                    </a:lnTo>
                    <a:cubicBezTo>
                      <a:pt x="3390900" y="2260600"/>
                      <a:pt x="3327400" y="2197100"/>
                      <a:pt x="3327400" y="2133600"/>
                    </a:cubicBezTo>
                    <a:lnTo>
                      <a:pt x="3263900" y="1346200"/>
                    </a:lnTo>
                    <a:moveTo>
                      <a:pt x="4381500" y="215900"/>
                    </a:moveTo>
                    <a:cubicBezTo>
                      <a:pt x="4381500" y="88900"/>
                      <a:pt x="4483100" y="0"/>
                      <a:pt x="4597400" y="0"/>
                    </a:cubicBezTo>
                    <a:cubicBezTo>
                      <a:pt x="4711700" y="0"/>
                      <a:pt x="4813300" y="88900"/>
                      <a:pt x="4813300" y="215900"/>
                    </a:cubicBezTo>
                    <a:lnTo>
                      <a:pt x="4813300" y="279400"/>
                    </a:lnTo>
                    <a:cubicBezTo>
                      <a:pt x="4813300" y="393700"/>
                      <a:pt x="4711700" y="495300"/>
                      <a:pt x="4597400" y="495300"/>
                    </a:cubicBezTo>
                    <a:cubicBezTo>
                      <a:pt x="4483100" y="495300"/>
                      <a:pt x="4381500" y="393700"/>
                      <a:pt x="4381500" y="279400"/>
                    </a:cubicBezTo>
                    <a:lnTo>
                      <a:pt x="4381500" y="215900"/>
                    </a:lnTo>
                    <a:moveTo>
                      <a:pt x="4597400" y="1346200"/>
                    </a:moveTo>
                    <a:lnTo>
                      <a:pt x="4533900" y="2133600"/>
                    </a:lnTo>
                    <a:cubicBezTo>
                      <a:pt x="4533900" y="2197100"/>
                      <a:pt x="4470400" y="2260600"/>
                      <a:pt x="4394200" y="2260600"/>
                    </a:cubicBezTo>
                    <a:lnTo>
                      <a:pt x="4356100" y="2260600"/>
                    </a:lnTo>
                    <a:cubicBezTo>
                      <a:pt x="4330700" y="2260600"/>
                      <a:pt x="4318000" y="2247900"/>
                      <a:pt x="4318000" y="2222500"/>
                    </a:cubicBezTo>
                    <a:lnTo>
                      <a:pt x="4318000" y="901700"/>
                    </a:lnTo>
                    <a:lnTo>
                      <a:pt x="4229100" y="1295400"/>
                    </a:lnTo>
                    <a:cubicBezTo>
                      <a:pt x="4216400" y="1358900"/>
                      <a:pt x="4165600" y="1409700"/>
                      <a:pt x="4089400" y="1409700"/>
                    </a:cubicBezTo>
                    <a:lnTo>
                      <a:pt x="4038600" y="1409700"/>
                    </a:lnTo>
                    <a:cubicBezTo>
                      <a:pt x="4025900" y="1409700"/>
                      <a:pt x="4025900" y="1409700"/>
                      <a:pt x="4013200" y="1397000"/>
                    </a:cubicBezTo>
                    <a:cubicBezTo>
                      <a:pt x="4013200" y="1384300"/>
                      <a:pt x="4000500" y="1384300"/>
                      <a:pt x="4000500" y="1371600"/>
                    </a:cubicBezTo>
                    <a:lnTo>
                      <a:pt x="4127500" y="774700"/>
                    </a:lnTo>
                    <a:cubicBezTo>
                      <a:pt x="4152900" y="647700"/>
                      <a:pt x="4267200" y="558800"/>
                      <a:pt x="4381500" y="558800"/>
                    </a:cubicBezTo>
                    <a:lnTo>
                      <a:pt x="4813300" y="558800"/>
                    </a:lnTo>
                    <a:cubicBezTo>
                      <a:pt x="4927600" y="558800"/>
                      <a:pt x="5041900" y="647700"/>
                      <a:pt x="5067300" y="774700"/>
                    </a:cubicBezTo>
                    <a:lnTo>
                      <a:pt x="5194300" y="1371600"/>
                    </a:lnTo>
                    <a:cubicBezTo>
                      <a:pt x="5194300" y="1384300"/>
                      <a:pt x="5181600" y="1384300"/>
                      <a:pt x="5181600" y="1397000"/>
                    </a:cubicBezTo>
                    <a:cubicBezTo>
                      <a:pt x="5168900" y="1409700"/>
                      <a:pt x="5168900" y="1409700"/>
                      <a:pt x="5156200" y="1409700"/>
                    </a:cubicBezTo>
                    <a:lnTo>
                      <a:pt x="5105400" y="1409700"/>
                    </a:lnTo>
                    <a:cubicBezTo>
                      <a:pt x="5029200" y="1409700"/>
                      <a:pt x="4978400" y="1358900"/>
                      <a:pt x="4965700" y="1295400"/>
                    </a:cubicBezTo>
                    <a:lnTo>
                      <a:pt x="4876800" y="901700"/>
                    </a:lnTo>
                    <a:lnTo>
                      <a:pt x="4876800" y="2222500"/>
                    </a:lnTo>
                    <a:cubicBezTo>
                      <a:pt x="4876800" y="2247900"/>
                      <a:pt x="4864100" y="2260600"/>
                      <a:pt x="4838700" y="2260600"/>
                    </a:cubicBezTo>
                    <a:lnTo>
                      <a:pt x="4800600" y="2260600"/>
                    </a:lnTo>
                    <a:cubicBezTo>
                      <a:pt x="4724400" y="2260600"/>
                      <a:pt x="4660900" y="2197100"/>
                      <a:pt x="4660900" y="2133600"/>
                    </a:cubicBezTo>
                    <a:lnTo>
                      <a:pt x="4597400" y="1346200"/>
                    </a:lnTo>
                    <a:moveTo>
                      <a:pt x="5715000" y="215900"/>
                    </a:moveTo>
                    <a:cubicBezTo>
                      <a:pt x="5715000" y="88900"/>
                      <a:pt x="5816600" y="0"/>
                      <a:pt x="5930900" y="0"/>
                    </a:cubicBezTo>
                    <a:cubicBezTo>
                      <a:pt x="6045200" y="0"/>
                      <a:pt x="6146800" y="88900"/>
                      <a:pt x="6146800" y="215900"/>
                    </a:cubicBezTo>
                    <a:lnTo>
                      <a:pt x="6146800" y="279400"/>
                    </a:lnTo>
                    <a:cubicBezTo>
                      <a:pt x="6146800" y="393700"/>
                      <a:pt x="6045200" y="495300"/>
                      <a:pt x="5930900" y="495300"/>
                    </a:cubicBezTo>
                    <a:cubicBezTo>
                      <a:pt x="5816600" y="495300"/>
                      <a:pt x="5715000" y="393700"/>
                      <a:pt x="5715000" y="279400"/>
                    </a:cubicBezTo>
                    <a:lnTo>
                      <a:pt x="5715000" y="215900"/>
                    </a:lnTo>
                    <a:moveTo>
                      <a:pt x="5930900" y="1346200"/>
                    </a:moveTo>
                    <a:lnTo>
                      <a:pt x="5867400" y="2133600"/>
                    </a:lnTo>
                    <a:cubicBezTo>
                      <a:pt x="5867400" y="2197100"/>
                      <a:pt x="5803900" y="2260600"/>
                      <a:pt x="5727700" y="2260600"/>
                    </a:cubicBezTo>
                    <a:lnTo>
                      <a:pt x="5689600" y="2260600"/>
                    </a:lnTo>
                    <a:cubicBezTo>
                      <a:pt x="5664200" y="2260600"/>
                      <a:pt x="5651500" y="2247900"/>
                      <a:pt x="5651500" y="2222500"/>
                    </a:cubicBezTo>
                    <a:lnTo>
                      <a:pt x="5651500" y="901700"/>
                    </a:lnTo>
                    <a:lnTo>
                      <a:pt x="5562600" y="1295400"/>
                    </a:lnTo>
                    <a:cubicBezTo>
                      <a:pt x="5549900" y="1358900"/>
                      <a:pt x="5499100" y="1409700"/>
                      <a:pt x="5422900" y="1409700"/>
                    </a:cubicBezTo>
                    <a:lnTo>
                      <a:pt x="5372100" y="1409700"/>
                    </a:lnTo>
                    <a:cubicBezTo>
                      <a:pt x="5359400" y="1409700"/>
                      <a:pt x="5359400" y="1409700"/>
                      <a:pt x="5346700" y="1397000"/>
                    </a:cubicBezTo>
                    <a:cubicBezTo>
                      <a:pt x="5346700" y="1384300"/>
                      <a:pt x="5334000" y="1384300"/>
                      <a:pt x="5334000" y="1371600"/>
                    </a:cubicBezTo>
                    <a:lnTo>
                      <a:pt x="5461000" y="774700"/>
                    </a:lnTo>
                    <a:cubicBezTo>
                      <a:pt x="5486400" y="647700"/>
                      <a:pt x="5600700" y="558800"/>
                      <a:pt x="5715000" y="558800"/>
                    </a:cubicBezTo>
                    <a:lnTo>
                      <a:pt x="6146800" y="558800"/>
                    </a:lnTo>
                    <a:cubicBezTo>
                      <a:pt x="6261100" y="558800"/>
                      <a:pt x="6375400" y="647700"/>
                      <a:pt x="6400800" y="774700"/>
                    </a:cubicBezTo>
                    <a:lnTo>
                      <a:pt x="6527800" y="1371600"/>
                    </a:lnTo>
                    <a:cubicBezTo>
                      <a:pt x="6527800" y="1384300"/>
                      <a:pt x="6515100" y="1384300"/>
                      <a:pt x="6515100" y="1397000"/>
                    </a:cubicBezTo>
                    <a:cubicBezTo>
                      <a:pt x="6502400" y="1409700"/>
                      <a:pt x="6502400" y="1409700"/>
                      <a:pt x="6489700" y="1409700"/>
                    </a:cubicBezTo>
                    <a:lnTo>
                      <a:pt x="6438900" y="1409700"/>
                    </a:lnTo>
                    <a:cubicBezTo>
                      <a:pt x="6362700" y="1409700"/>
                      <a:pt x="6311900" y="1358900"/>
                      <a:pt x="6299200" y="1295400"/>
                    </a:cubicBezTo>
                    <a:lnTo>
                      <a:pt x="6210300" y="901700"/>
                    </a:lnTo>
                    <a:lnTo>
                      <a:pt x="6210300" y="2222500"/>
                    </a:lnTo>
                    <a:cubicBezTo>
                      <a:pt x="6210300" y="2247900"/>
                      <a:pt x="6197600" y="2260600"/>
                      <a:pt x="6172200" y="2260600"/>
                    </a:cubicBezTo>
                    <a:lnTo>
                      <a:pt x="6134100" y="2260600"/>
                    </a:lnTo>
                    <a:cubicBezTo>
                      <a:pt x="6057900" y="2260600"/>
                      <a:pt x="5994400" y="2197100"/>
                      <a:pt x="5994400" y="2133600"/>
                    </a:cubicBezTo>
                    <a:lnTo>
                      <a:pt x="5930900" y="1346200"/>
                    </a:lnTo>
                    <a:moveTo>
                      <a:pt x="7048500" y="215900"/>
                    </a:moveTo>
                    <a:cubicBezTo>
                      <a:pt x="7048500" y="88900"/>
                      <a:pt x="7150100" y="0"/>
                      <a:pt x="7264400" y="0"/>
                    </a:cubicBezTo>
                    <a:cubicBezTo>
                      <a:pt x="7378700" y="0"/>
                      <a:pt x="7480300" y="88900"/>
                      <a:pt x="7480300" y="215900"/>
                    </a:cubicBezTo>
                    <a:lnTo>
                      <a:pt x="7480300" y="279400"/>
                    </a:lnTo>
                    <a:cubicBezTo>
                      <a:pt x="7480300" y="393700"/>
                      <a:pt x="7378700" y="495300"/>
                      <a:pt x="7264400" y="495300"/>
                    </a:cubicBezTo>
                    <a:cubicBezTo>
                      <a:pt x="7150100" y="495300"/>
                      <a:pt x="7048500" y="393700"/>
                      <a:pt x="7048500" y="279400"/>
                    </a:cubicBezTo>
                    <a:lnTo>
                      <a:pt x="7048500" y="215900"/>
                    </a:lnTo>
                    <a:moveTo>
                      <a:pt x="7264400" y="1346200"/>
                    </a:moveTo>
                    <a:lnTo>
                      <a:pt x="7200900" y="2133600"/>
                    </a:lnTo>
                    <a:cubicBezTo>
                      <a:pt x="7200900" y="2197100"/>
                      <a:pt x="7137400" y="2260600"/>
                      <a:pt x="7061200" y="2260600"/>
                    </a:cubicBezTo>
                    <a:lnTo>
                      <a:pt x="7023100" y="2260600"/>
                    </a:lnTo>
                    <a:cubicBezTo>
                      <a:pt x="6997700" y="2260600"/>
                      <a:pt x="6985000" y="2247900"/>
                      <a:pt x="6985000" y="2222500"/>
                    </a:cubicBezTo>
                    <a:lnTo>
                      <a:pt x="6985000" y="901700"/>
                    </a:lnTo>
                    <a:lnTo>
                      <a:pt x="6896100" y="1295400"/>
                    </a:lnTo>
                    <a:cubicBezTo>
                      <a:pt x="6883400" y="1358900"/>
                      <a:pt x="6832600" y="1409700"/>
                      <a:pt x="6756400" y="1409700"/>
                    </a:cubicBezTo>
                    <a:lnTo>
                      <a:pt x="6705600" y="1409700"/>
                    </a:lnTo>
                    <a:cubicBezTo>
                      <a:pt x="6692900" y="1409700"/>
                      <a:pt x="6692900" y="1409700"/>
                      <a:pt x="6680200" y="1397000"/>
                    </a:cubicBezTo>
                    <a:cubicBezTo>
                      <a:pt x="6680200" y="1384300"/>
                      <a:pt x="6667500" y="1384300"/>
                      <a:pt x="6667500" y="1371600"/>
                    </a:cubicBezTo>
                    <a:lnTo>
                      <a:pt x="6794500" y="774700"/>
                    </a:lnTo>
                    <a:cubicBezTo>
                      <a:pt x="6819900" y="647700"/>
                      <a:pt x="6934200" y="558800"/>
                      <a:pt x="7048500" y="558800"/>
                    </a:cubicBezTo>
                    <a:lnTo>
                      <a:pt x="7480300" y="558800"/>
                    </a:lnTo>
                    <a:cubicBezTo>
                      <a:pt x="7594600" y="558800"/>
                      <a:pt x="7708900" y="647700"/>
                      <a:pt x="7734300" y="774700"/>
                    </a:cubicBezTo>
                    <a:lnTo>
                      <a:pt x="7861300" y="1371600"/>
                    </a:lnTo>
                    <a:cubicBezTo>
                      <a:pt x="7861300" y="1384300"/>
                      <a:pt x="7848600" y="1384300"/>
                      <a:pt x="7848600" y="1397000"/>
                    </a:cubicBezTo>
                    <a:cubicBezTo>
                      <a:pt x="7835900" y="1409700"/>
                      <a:pt x="7835900" y="1409700"/>
                      <a:pt x="7823200" y="1409700"/>
                    </a:cubicBezTo>
                    <a:lnTo>
                      <a:pt x="7772400" y="1409700"/>
                    </a:lnTo>
                    <a:cubicBezTo>
                      <a:pt x="7696200" y="1409700"/>
                      <a:pt x="7645400" y="1358900"/>
                      <a:pt x="7632700" y="1295400"/>
                    </a:cubicBezTo>
                    <a:lnTo>
                      <a:pt x="7543800" y="901700"/>
                    </a:lnTo>
                    <a:lnTo>
                      <a:pt x="7543800" y="2222500"/>
                    </a:lnTo>
                    <a:cubicBezTo>
                      <a:pt x="7543800" y="2247900"/>
                      <a:pt x="7531100" y="2260600"/>
                      <a:pt x="7505700" y="2260600"/>
                    </a:cubicBezTo>
                    <a:lnTo>
                      <a:pt x="7467600" y="2260600"/>
                    </a:lnTo>
                    <a:cubicBezTo>
                      <a:pt x="7391400" y="2260600"/>
                      <a:pt x="7327900" y="2197100"/>
                      <a:pt x="7327900" y="2133600"/>
                    </a:cubicBezTo>
                    <a:lnTo>
                      <a:pt x="7264400" y="1346200"/>
                    </a:lnTo>
                    <a:moveTo>
                      <a:pt x="8382000" y="215900"/>
                    </a:moveTo>
                    <a:cubicBezTo>
                      <a:pt x="8382000" y="88900"/>
                      <a:pt x="8483600" y="0"/>
                      <a:pt x="8597900" y="0"/>
                    </a:cubicBezTo>
                    <a:cubicBezTo>
                      <a:pt x="8712200" y="0"/>
                      <a:pt x="8813800" y="88900"/>
                      <a:pt x="8813800" y="215900"/>
                    </a:cubicBezTo>
                    <a:lnTo>
                      <a:pt x="8813800" y="279400"/>
                    </a:lnTo>
                    <a:cubicBezTo>
                      <a:pt x="8813800" y="393700"/>
                      <a:pt x="8712200" y="495300"/>
                      <a:pt x="8597900" y="495300"/>
                    </a:cubicBezTo>
                    <a:cubicBezTo>
                      <a:pt x="8483600" y="495300"/>
                      <a:pt x="8382000" y="393700"/>
                      <a:pt x="8382000" y="279400"/>
                    </a:cubicBezTo>
                    <a:lnTo>
                      <a:pt x="8382000" y="215900"/>
                    </a:lnTo>
                    <a:moveTo>
                      <a:pt x="8597900" y="1346200"/>
                    </a:moveTo>
                    <a:lnTo>
                      <a:pt x="8534400" y="2133600"/>
                    </a:lnTo>
                    <a:cubicBezTo>
                      <a:pt x="8534400" y="2197100"/>
                      <a:pt x="8470900" y="2260600"/>
                      <a:pt x="8394700" y="2260600"/>
                    </a:cubicBezTo>
                    <a:lnTo>
                      <a:pt x="8356600" y="2260600"/>
                    </a:lnTo>
                    <a:cubicBezTo>
                      <a:pt x="8331200" y="2260600"/>
                      <a:pt x="8318500" y="2247900"/>
                      <a:pt x="8318500" y="2222500"/>
                    </a:cubicBezTo>
                    <a:lnTo>
                      <a:pt x="8318500" y="901700"/>
                    </a:lnTo>
                    <a:lnTo>
                      <a:pt x="8229600" y="1295400"/>
                    </a:lnTo>
                    <a:cubicBezTo>
                      <a:pt x="8216900" y="1358900"/>
                      <a:pt x="8166100" y="1409700"/>
                      <a:pt x="8089900" y="1409700"/>
                    </a:cubicBezTo>
                    <a:lnTo>
                      <a:pt x="8039100" y="1409700"/>
                    </a:lnTo>
                    <a:cubicBezTo>
                      <a:pt x="8026400" y="1409700"/>
                      <a:pt x="8026400" y="1409700"/>
                      <a:pt x="8013700" y="1397000"/>
                    </a:cubicBezTo>
                    <a:cubicBezTo>
                      <a:pt x="8013700" y="1384300"/>
                      <a:pt x="8001000" y="1384300"/>
                      <a:pt x="8001000" y="1371600"/>
                    </a:cubicBezTo>
                    <a:lnTo>
                      <a:pt x="8128000" y="774700"/>
                    </a:lnTo>
                    <a:cubicBezTo>
                      <a:pt x="8153400" y="647700"/>
                      <a:pt x="8267700" y="558800"/>
                      <a:pt x="8382000" y="558800"/>
                    </a:cubicBezTo>
                    <a:lnTo>
                      <a:pt x="8813800" y="558800"/>
                    </a:lnTo>
                    <a:cubicBezTo>
                      <a:pt x="8928100" y="558800"/>
                      <a:pt x="9042400" y="647700"/>
                      <a:pt x="9067800" y="774700"/>
                    </a:cubicBezTo>
                    <a:lnTo>
                      <a:pt x="9194800" y="1371600"/>
                    </a:lnTo>
                    <a:cubicBezTo>
                      <a:pt x="9194800" y="1384300"/>
                      <a:pt x="9182100" y="1384300"/>
                      <a:pt x="9182100" y="1397000"/>
                    </a:cubicBezTo>
                    <a:cubicBezTo>
                      <a:pt x="9169400" y="1409700"/>
                      <a:pt x="9169400" y="1409700"/>
                      <a:pt x="9156700" y="1409700"/>
                    </a:cubicBezTo>
                    <a:lnTo>
                      <a:pt x="9105900" y="1409700"/>
                    </a:lnTo>
                    <a:cubicBezTo>
                      <a:pt x="9029700" y="1409700"/>
                      <a:pt x="8978900" y="1358900"/>
                      <a:pt x="8966200" y="1295400"/>
                    </a:cubicBezTo>
                    <a:lnTo>
                      <a:pt x="8877300" y="901700"/>
                    </a:lnTo>
                    <a:lnTo>
                      <a:pt x="8877300" y="2222500"/>
                    </a:lnTo>
                    <a:cubicBezTo>
                      <a:pt x="8877300" y="2247900"/>
                      <a:pt x="8864600" y="2260600"/>
                      <a:pt x="8839200" y="2260600"/>
                    </a:cubicBezTo>
                    <a:lnTo>
                      <a:pt x="8801100" y="2260600"/>
                    </a:lnTo>
                    <a:cubicBezTo>
                      <a:pt x="8724900" y="2260600"/>
                      <a:pt x="8661400" y="2197100"/>
                      <a:pt x="8661400" y="2133600"/>
                    </a:cubicBezTo>
                    <a:lnTo>
                      <a:pt x="8597900" y="1346200"/>
                    </a:lnTo>
                  </a:path>
                </a:pathLst>
              </a:custGeom>
              <a:solidFill>
                <a:srgbClr val="FFFFFF"/>
              </a:solidFill>
            </p:spPr>
          </p:sp>
        </p:grpSp>
      </p:grpSp>
      <p:grpSp>
        <p:nvGrpSpPr>
          <p:cNvPr name="Group 6" id="6"/>
          <p:cNvGrpSpPr/>
          <p:nvPr/>
        </p:nvGrpSpPr>
        <p:grpSpPr>
          <a:xfrm rot="0">
            <a:off x="1028700" y="6183342"/>
            <a:ext cx="5082083" cy="1158970"/>
            <a:chOff x="0" y="0"/>
            <a:chExt cx="856174" cy="19525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56174" cy="195251"/>
            </a:xfrm>
            <a:custGeom>
              <a:avLst/>
              <a:gdLst/>
              <a:ahLst/>
              <a:cxnLst/>
              <a:rect r="r" b="b" t="t" l="l"/>
              <a:pathLst>
                <a:path h="195251" w="856174">
                  <a:moveTo>
                    <a:pt x="25897" y="0"/>
                  </a:moveTo>
                  <a:lnTo>
                    <a:pt x="830277" y="0"/>
                  </a:lnTo>
                  <a:cubicBezTo>
                    <a:pt x="844579" y="0"/>
                    <a:pt x="856174" y="11595"/>
                    <a:pt x="856174" y="25897"/>
                  </a:cubicBezTo>
                  <a:lnTo>
                    <a:pt x="856174" y="169353"/>
                  </a:lnTo>
                  <a:cubicBezTo>
                    <a:pt x="856174" y="176222"/>
                    <a:pt x="853446" y="182809"/>
                    <a:pt x="848589" y="187665"/>
                  </a:cubicBezTo>
                  <a:cubicBezTo>
                    <a:pt x="843732" y="192522"/>
                    <a:pt x="837145" y="195251"/>
                    <a:pt x="830277" y="195251"/>
                  </a:cubicBezTo>
                  <a:lnTo>
                    <a:pt x="25897" y="195251"/>
                  </a:lnTo>
                  <a:cubicBezTo>
                    <a:pt x="19029" y="195251"/>
                    <a:pt x="12442" y="192522"/>
                    <a:pt x="7585" y="187665"/>
                  </a:cubicBezTo>
                  <a:cubicBezTo>
                    <a:pt x="2728" y="182809"/>
                    <a:pt x="0" y="176222"/>
                    <a:pt x="0" y="169353"/>
                  </a:cubicBezTo>
                  <a:lnTo>
                    <a:pt x="0" y="25897"/>
                  </a:lnTo>
                  <a:cubicBezTo>
                    <a:pt x="0" y="19029"/>
                    <a:pt x="2728" y="12442"/>
                    <a:pt x="7585" y="7585"/>
                  </a:cubicBezTo>
                  <a:cubicBezTo>
                    <a:pt x="12442" y="2728"/>
                    <a:pt x="19029" y="0"/>
                    <a:pt x="25897" y="0"/>
                  </a:cubicBezTo>
                  <a:close/>
                </a:path>
              </a:pathLst>
            </a:custGeom>
            <a:solidFill>
              <a:srgbClr val="3B365F"/>
            </a:solidFill>
            <a:ln>
              <a:noFill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92"/>
                </a:lnSpc>
              </a:pPr>
              <a:r>
                <a:rPr lang="en-US" sz="2893" spc="283">
                  <a:solidFill>
                    <a:srgbClr val="FBFAF8"/>
                  </a:solidFill>
                  <a:latin typeface="Montserrat"/>
                </a:rPr>
                <a:t>Menos de costos operativos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6608580" y="7428037"/>
            <a:ext cx="5136126" cy="873769"/>
            <a:chOff x="0" y="0"/>
            <a:chExt cx="6848167" cy="1165026"/>
          </a:xfrm>
        </p:grpSpPr>
        <p:grpSp>
          <p:nvGrpSpPr>
            <p:cNvPr name="Group 10" id="10"/>
            <p:cNvGrpSpPr>
              <a:grpSpLocks noChangeAspect="true"/>
            </p:cNvGrpSpPr>
            <p:nvPr/>
          </p:nvGrpSpPr>
          <p:grpSpPr>
            <a:xfrm rot="0">
              <a:off x="0" y="0"/>
              <a:ext cx="6848167" cy="1165026"/>
              <a:chOff x="0" y="0"/>
              <a:chExt cx="13271500" cy="2257778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12700" y="0"/>
                <a:ext cx="2578100" cy="2260600"/>
              </a:xfrm>
              <a:custGeom>
                <a:avLst/>
                <a:gdLst/>
                <a:ahLst/>
                <a:cxnLst/>
                <a:rect r="r" b="b" t="t" l="l"/>
                <a:pathLst>
                  <a:path h="2260600" w="2578100">
                    <a:moveTo>
                      <a:pt x="622300" y="0"/>
                    </a:moveTo>
                    <a:cubicBezTo>
                      <a:pt x="508000" y="0"/>
                      <a:pt x="406400" y="88900"/>
                      <a:pt x="406400" y="215900"/>
                    </a:cubicBezTo>
                    <a:lnTo>
                      <a:pt x="406400" y="279400"/>
                    </a:lnTo>
                    <a:cubicBezTo>
                      <a:pt x="406400" y="393700"/>
                      <a:pt x="508000" y="495300"/>
                      <a:pt x="622300" y="495300"/>
                    </a:cubicBezTo>
                    <a:cubicBezTo>
                      <a:pt x="736600" y="495300"/>
                      <a:pt x="838200" y="393700"/>
                      <a:pt x="838200" y="279400"/>
                    </a:cubicBezTo>
                    <a:lnTo>
                      <a:pt x="838200" y="215900"/>
                    </a:lnTo>
                    <a:cubicBezTo>
                      <a:pt x="838200" y="88900"/>
                      <a:pt x="736600" y="0"/>
                      <a:pt x="622300" y="0"/>
                    </a:cubicBezTo>
                    <a:moveTo>
                      <a:pt x="406400" y="914400"/>
                    </a:moveTo>
                    <a:lnTo>
                      <a:pt x="241300" y="1320800"/>
                    </a:lnTo>
                    <a:cubicBezTo>
                      <a:pt x="215900" y="1371600"/>
                      <a:pt x="165100" y="1409700"/>
                      <a:pt x="101600" y="1409700"/>
                    </a:cubicBezTo>
                    <a:lnTo>
                      <a:pt x="38100" y="1409700"/>
                    </a:lnTo>
                    <a:cubicBezTo>
                      <a:pt x="25400" y="1409700"/>
                      <a:pt x="12700" y="1409700"/>
                      <a:pt x="12700" y="1397000"/>
                    </a:cubicBezTo>
                    <a:cubicBezTo>
                      <a:pt x="0" y="1384300"/>
                      <a:pt x="0" y="1371600"/>
                      <a:pt x="12700" y="1358900"/>
                    </a:cubicBezTo>
                    <a:lnTo>
                      <a:pt x="203200" y="914400"/>
                    </a:lnTo>
                    <a:lnTo>
                      <a:pt x="266700" y="736600"/>
                    </a:lnTo>
                    <a:cubicBezTo>
                      <a:pt x="317500" y="635000"/>
                      <a:pt x="419100" y="558800"/>
                      <a:pt x="533400" y="558800"/>
                    </a:cubicBezTo>
                    <a:lnTo>
                      <a:pt x="711200" y="558800"/>
                    </a:lnTo>
                    <a:cubicBezTo>
                      <a:pt x="825500" y="558800"/>
                      <a:pt x="927100" y="635000"/>
                      <a:pt x="977900" y="736600"/>
                    </a:cubicBezTo>
                    <a:lnTo>
                      <a:pt x="1041400" y="914400"/>
                    </a:lnTo>
                    <a:lnTo>
                      <a:pt x="1231900" y="1358900"/>
                    </a:lnTo>
                    <a:cubicBezTo>
                      <a:pt x="1244600" y="1371600"/>
                      <a:pt x="1244600" y="1384300"/>
                      <a:pt x="1231900" y="1397000"/>
                    </a:cubicBezTo>
                    <a:cubicBezTo>
                      <a:pt x="1231900" y="1409700"/>
                      <a:pt x="1219200" y="1409700"/>
                      <a:pt x="1206500" y="1409700"/>
                    </a:cubicBezTo>
                    <a:lnTo>
                      <a:pt x="1143000" y="1409700"/>
                    </a:lnTo>
                    <a:cubicBezTo>
                      <a:pt x="1079500" y="1409700"/>
                      <a:pt x="1028700" y="1371600"/>
                      <a:pt x="1003300" y="1320800"/>
                    </a:cubicBezTo>
                    <a:lnTo>
                      <a:pt x="838200" y="914400"/>
                    </a:lnTo>
                    <a:lnTo>
                      <a:pt x="1028700" y="1574800"/>
                    </a:lnTo>
                    <a:cubicBezTo>
                      <a:pt x="1041400" y="1587500"/>
                      <a:pt x="1028700" y="1600200"/>
                      <a:pt x="1028700" y="1612900"/>
                    </a:cubicBezTo>
                    <a:cubicBezTo>
                      <a:pt x="1016000" y="1612900"/>
                      <a:pt x="1003300" y="1625600"/>
                      <a:pt x="1003300" y="1625600"/>
                    </a:cubicBezTo>
                    <a:lnTo>
                      <a:pt x="901700" y="1625600"/>
                    </a:lnTo>
                    <a:lnTo>
                      <a:pt x="850900" y="2222500"/>
                    </a:lnTo>
                    <a:cubicBezTo>
                      <a:pt x="850900" y="2247900"/>
                      <a:pt x="838200" y="2260600"/>
                      <a:pt x="812800" y="2260600"/>
                    </a:cubicBezTo>
                    <a:lnTo>
                      <a:pt x="812800" y="2260600"/>
                    </a:lnTo>
                    <a:cubicBezTo>
                      <a:pt x="736600" y="2260600"/>
                      <a:pt x="673100" y="2197100"/>
                      <a:pt x="673100" y="2120900"/>
                    </a:cubicBezTo>
                    <a:lnTo>
                      <a:pt x="647700" y="1625600"/>
                    </a:lnTo>
                    <a:lnTo>
                      <a:pt x="596900" y="1625600"/>
                    </a:lnTo>
                    <a:lnTo>
                      <a:pt x="571500" y="2120900"/>
                    </a:lnTo>
                    <a:cubicBezTo>
                      <a:pt x="571500" y="2197100"/>
                      <a:pt x="508000" y="2260600"/>
                      <a:pt x="431800" y="2260600"/>
                    </a:cubicBezTo>
                    <a:lnTo>
                      <a:pt x="431800" y="2260600"/>
                    </a:lnTo>
                    <a:cubicBezTo>
                      <a:pt x="406400" y="2260600"/>
                      <a:pt x="393700" y="2247900"/>
                      <a:pt x="393700" y="2222500"/>
                    </a:cubicBezTo>
                    <a:lnTo>
                      <a:pt x="342900" y="1625600"/>
                    </a:lnTo>
                    <a:lnTo>
                      <a:pt x="241300" y="1625600"/>
                    </a:lnTo>
                    <a:cubicBezTo>
                      <a:pt x="241300" y="1625600"/>
                      <a:pt x="228600" y="1612900"/>
                      <a:pt x="215900" y="1612900"/>
                    </a:cubicBezTo>
                    <a:cubicBezTo>
                      <a:pt x="215900" y="1600200"/>
                      <a:pt x="203200" y="1587500"/>
                      <a:pt x="215900" y="1574800"/>
                    </a:cubicBezTo>
                    <a:lnTo>
                      <a:pt x="406400" y="914400"/>
                    </a:lnTo>
                    <a:moveTo>
                      <a:pt x="1955800" y="0"/>
                    </a:moveTo>
                    <a:cubicBezTo>
                      <a:pt x="1841500" y="0"/>
                      <a:pt x="1739900" y="88900"/>
                      <a:pt x="1739900" y="215900"/>
                    </a:cubicBezTo>
                    <a:lnTo>
                      <a:pt x="1739900" y="279400"/>
                    </a:lnTo>
                    <a:cubicBezTo>
                      <a:pt x="1739900" y="393700"/>
                      <a:pt x="1841500" y="495300"/>
                      <a:pt x="1955800" y="495300"/>
                    </a:cubicBezTo>
                    <a:cubicBezTo>
                      <a:pt x="2070100" y="495300"/>
                      <a:pt x="2171700" y="393700"/>
                      <a:pt x="2171700" y="279400"/>
                    </a:cubicBezTo>
                    <a:lnTo>
                      <a:pt x="2171700" y="215900"/>
                    </a:lnTo>
                    <a:cubicBezTo>
                      <a:pt x="2171700" y="88900"/>
                      <a:pt x="2070100" y="0"/>
                      <a:pt x="1955800" y="0"/>
                    </a:cubicBezTo>
                    <a:moveTo>
                      <a:pt x="1739900" y="914400"/>
                    </a:moveTo>
                    <a:lnTo>
                      <a:pt x="1574800" y="1320800"/>
                    </a:lnTo>
                    <a:cubicBezTo>
                      <a:pt x="1549400" y="1371600"/>
                      <a:pt x="1498600" y="1409700"/>
                      <a:pt x="1435100" y="1409700"/>
                    </a:cubicBezTo>
                    <a:lnTo>
                      <a:pt x="1371600" y="1409700"/>
                    </a:lnTo>
                    <a:cubicBezTo>
                      <a:pt x="1358900" y="1409700"/>
                      <a:pt x="1346200" y="1409700"/>
                      <a:pt x="1346200" y="1397000"/>
                    </a:cubicBezTo>
                    <a:cubicBezTo>
                      <a:pt x="1333500" y="1384300"/>
                      <a:pt x="1333500" y="1371600"/>
                      <a:pt x="1346200" y="1358900"/>
                    </a:cubicBezTo>
                    <a:lnTo>
                      <a:pt x="1536700" y="914400"/>
                    </a:lnTo>
                    <a:lnTo>
                      <a:pt x="1600200" y="736600"/>
                    </a:lnTo>
                    <a:cubicBezTo>
                      <a:pt x="1651000" y="635000"/>
                      <a:pt x="1752600" y="558800"/>
                      <a:pt x="1866900" y="558800"/>
                    </a:cubicBezTo>
                    <a:lnTo>
                      <a:pt x="2044700" y="558800"/>
                    </a:lnTo>
                    <a:cubicBezTo>
                      <a:pt x="2159000" y="558800"/>
                      <a:pt x="2260600" y="635000"/>
                      <a:pt x="2311400" y="736600"/>
                    </a:cubicBezTo>
                    <a:lnTo>
                      <a:pt x="2374900" y="914400"/>
                    </a:lnTo>
                    <a:lnTo>
                      <a:pt x="2565400" y="1358900"/>
                    </a:lnTo>
                    <a:cubicBezTo>
                      <a:pt x="2578100" y="1371600"/>
                      <a:pt x="2578100" y="1384300"/>
                      <a:pt x="2565400" y="1397000"/>
                    </a:cubicBezTo>
                    <a:cubicBezTo>
                      <a:pt x="2565400" y="1409700"/>
                      <a:pt x="2552700" y="1409700"/>
                      <a:pt x="2540000" y="1409700"/>
                    </a:cubicBezTo>
                    <a:lnTo>
                      <a:pt x="2476500" y="1409700"/>
                    </a:lnTo>
                    <a:cubicBezTo>
                      <a:pt x="2413000" y="1409700"/>
                      <a:pt x="2362200" y="1371600"/>
                      <a:pt x="2336800" y="1320800"/>
                    </a:cubicBezTo>
                    <a:lnTo>
                      <a:pt x="2171700" y="914400"/>
                    </a:lnTo>
                    <a:lnTo>
                      <a:pt x="2362200" y="1574800"/>
                    </a:lnTo>
                    <a:cubicBezTo>
                      <a:pt x="2374900" y="1587500"/>
                      <a:pt x="2362200" y="1600200"/>
                      <a:pt x="2362200" y="1612900"/>
                    </a:cubicBezTo>
                    <a:cubicBezTo>
                      <a:pt x="2349500" y="1612900"/>
                      <a:pt x="2336800" y="1625600"/>
                      <a:pt x="2336800" y="1625600"/>
                    </a:cubicBezTo>
                    <a:lnTo>
                      <a:pt x="2235200" y="1625600"/>
                    </a:lnTo>
                    <a:lnTo>
                      <a:pt x="2184400" y="2222500"/>
                    </a:lnTo>
                    <a:cubicBezTo>
                      <a:pt x="2184400" y="2247900"/>
                      <a:pt x="2171700" y="2260600"/>
                      <a:pt x="2146300" y="2260600"/>
                    </a:cubicBezTo>
                    <a:cubicBezTo>
                      <a:pt x="2070100" y="2260600"/>
                      <a:pt x="2006600" y="2197100"/>
                      <a:pt x="2006600" y="2120900"/>
                    </a:cubicBezTo>
                    <a:lnTo>
                      <a:pt x="1981200" y="1625600"/>
                    </a:lnTo>
                    <a:lnTo>
                      <a:pt x="1930400" y="1625600"/>
                    </a:lnTo>
                    <a:lnTo>
                      <a:pt x="1905000" y="2120900"/>
                    </a:lnTo>
                    <a:cubicBezTo>
                      <a:pt x="1905000" y="2197100"/>
                      <a:pt x="1841500" y="2260600"/>
                      <a:pt x="1765300" y="2260600"/>
                    </a:cubicBezTo>
                    <a:cubicBezTo>
                      <a:pt x="1739900" y="2260600"/>
                      <a:pt x="1727200" y="2247900"/>
                      <a:pt x="1727200" y="2222500"/>
                    </a:cubicBezTo>
                    <a:lnTo>
                      <a:pt x="1676400" y="1625600"/>
                    </a:lnTo>
                    <a:lnTo>
                      <a:pt x="1574800" y="1625600"/>
                    </a:lnTo>
                    <a:cubicBezTo>
                      <a:pt x="1574800" y="1625600"/>
                      <a:pt x="1562100" y="1612900"/>
                      <a:pt x="1549400" y="1612900"/>
                    </a:cubicBezTo>
                    <a:cubicBezTo>
                      <a:pt x="1549400" y="1600200"/>
                      <a:pt x="1536700" y="1587500"/>
                      <a:pt x="1549400" y="1574800"/>
                    </a:cubicBezTo>
                    <a:lnTo>
                      <a:pt x="1739900" y="914400"/>
                    </a:lnTo>
                  </a:path>
                </a:pathLst>
              </a:custGeom>
              <a:solidFill>
                <a:srgbClr val="3B365F"/>
              </a:solidFill>
            </p:spPr>
          </p:sp>
          <p:sp>
            <p:nvSpPr>
              <p:cNvPr name="Freeform 12" id="12"/>
              <p:cNvSpPr/>
              <p:nvPr/>
            </p:nvSpPr>
            <p:spPr>
              <a:xfrm flipH="false" flipV="false" rot="0">
                <a:off x="2679700" y="0"/>
                <a:ext cx="10579100" cy="2260600"/>
              </a:xfrm>
              <a:custGeom>
                <a:avLst/>
                <a:gdLst/>
                <a:ahLst/>
                <a:cxnLst/>
                <a:rect r="r" b="b" t="t" l="l"/>
                <a:pathLst>
                  <a:path h="2260600" w="10579100">
                    <a:moveTo>
                      <a:pt x="622300" y="0"/>
                    </a:moveTo>
                    <a:cubicBezTo>
                      <a:pt x="508000" y="0"/>
                      <a:pt x="406400" y="88900"/>
                      <a:pt x="406400" y="215900"/>
                    </a:cubicBezTo>
                    <a:lnTo>
                      <a:pt x="406400" y="279400"/>
                    </a:lnTo>
                    <a:cubicBezTo>
                      <a:pt x="406400" y="393700"/>
                      <a:pt x="508000" y="495300"/>
                      <a:pt x="622300" y="495300"/>
                    </a:cubicBezTo>
                    <a:cubicBezTo>
                      <a:pt x="736600" y="495300"/>
                      <a:pt x="838200" y="393700"/>
                      <a:pt x="838200" y="279400"/>
                    </a:cubicBezTo>
                    <a:lnTo>
                      <a:pt x="838200" y="215900"/>
                    </a:lnTo>
                    <a:cubicBezTo>
                      <a:pt x="838200" y="88900"/>
                      <a:pt x="736600" y="0"/>
                      <a:pt x="622300" y="0"/>
                    </a:cubicBezTo>
                    <a:moveTo>
                      <a:pt x="406400" y="914400"/>
                    </a:moveTo>
                    <a:lnTo>
                      <a:pt x="241300" y="1320800"/>
                    </a:lnTo>
                    <a:cubicBezTo>
                      <a:pt x="215900" y="1371600"/>
                      <a:pt x="165100" y="1409700"/>
                      <a:pt x="101600" y="1409700"/>
                    </a:cubicBezTo>
                    <a:lnTo>
                      <a:pt x="38100" y="1409700"/>
                    </a:lnTo>
                    <a:cubicBezTo>
                      <a:pt x="25400" y="1409700"/>
                      <a:pt x="12700" y="1409700"/>
                      <a:pt x="12700" y="1397000"/>
                    </a:cubicBezTo>
                    <a:cubicBezTo>
                      <a:pt x="0" y="1384300"/>
                      <a:pt x="0" y="1371600"/>
                      <a:pt x="12700" y="1358900"/>
                    </a:cubicBezTo>
                    <a:lnTo>
                      <a:pt x="203200" y="914400"/>
                    </a:lnTo>
                    <a:lnTo>
                      <a:pt x="266700" y="736600"/>
                    </a:lnTo>
                    <a:cubicBezTo>
                      <a:pt x="317500" y="635000"/>
                      <a:pt x="419100" y="558800"/>
                      <a:pt x="533400" y="558800"/>
                    </a:cubicBezTo>
                    <a:lnTo>
                      <a:pt x="711200" y="558800"/>
                    </a:lnTo>
                    <a:cubicBezTo>
                      <a:pt x="825500" y="558800"/>
                      <a:pt x="927100" y="635000"/>
                      <a:pt x="977900" y="736600"/>
                    </a:cubicBezTo>
                    <a:lnTo>
                      <a:pt x="1041400" y="914400"/>
                    </a:lnTo>
                    <a:lnTo>
                      <a:pt x="1231900" y="1358900"/>
                    </a:lnTo>
                    <a:cubicBezTo>
                      <a:pt x="1244600" y="1371600"/>
                      <a:pt x="1244600" y="1384300"/>
                      <a:pt x="1231900" y="1397000"/>
                    </a:cubicBezTo>
                    <a:cubicBezTo>
                      <a:pt x="1231900" y="1409700"/>
                      <a:pt x="1219200" y="1409700"/>
                      <a:pt x="1206500" y="1409700"/>
                    </a:cubicBezTo>
                    <a:lnTo>
                      <a:pt x="1143000" y="1409700"/>
                    </a:lnTo>
                    <a:cubicBezTo>
                      <a:pt x="1079500" y="1409700"/>
                      <a:pt x="1028700" y="1371600"/>
                      <a:pt x="1003300" y="1320800"/>
                    </a:cubicBezTo>
                    <a:lnTo>
                      <a:pt x="838200" y="914400"/>
                    </a:lnTo>
                    <a:lnTo>
                      <a:pt x="1028700" y="1574800"/>
                    </a:lnTo>
                    <a:cubicBezTo>
                      <a:pt x="1041400" y="1587500"/>
                      <a:pt x="1028700" y="1600200"/>
                      <a:pt x="1028700" y="1612900"/>
                    </a:cubicBezTo>
                    <a:cubicBezTo>
                      <a:pt x="1016000" y="1612900"/>
                      <a:pt x="1003300" y="1625600"/>
                      <a:pt x="1003300" y="1625600"/>
                    </a:cubicBezTo>
                    <a:lnTo>
                      <a:pt x="901700" y="1625600"/>
                    </a:lnTo>
                    <a:lnTo>
                      <a:pt x="850900" y="2222500"/>
                    </a:lnTo>
                    <a:cubicBezTo>
                      <a:pt x="850900" y="2247900"/>
                      <a:pt x="838200" y="2260600"/>
                      <a:pt x="812800" y="2260600"/>
                    </a:cubicBezTo>
                    <a:cubicBezTo>
                      <a:pt x="736600" y="2260600"/>
                      <a:pt x="673100" y="2197100"/>
                      <a:pt x="673100" y="2120900"/>
                    </a:cubicBezTo>
                    <a:lnTo>
                      <a:pt x="647700" y="1625600"/>
                    </a:lnTo>
                    <a:lnTo>
                      <a:pt x="596900" y="1625600"/>
                    </a:lnTo>
                    <a:lnTo>
                      <a:pt x="571500" y="2120900"/>
                    </a:lnTo>
                    <a:cubicBezTo>
                      <a:pt x="571500" y="2197100"/>
                      <a:pt x="508000" y="2260600"/>
                      <a:pt x="431800" y="2260600"/>
                    </a:cubicBezTo>
                    <a:cubicBezTo>
                      <a:pt x="406400" y="2260600"/>
                      <a:pt x="393700" y="2247900"/>
                      <a:pt x="393700" y="2222500"/>
                    </a:cubicBezTo>
                    <a:lnTo>
                      <a:pt x="342900" y="1625600"/>
                    </a:lnTo>
                    <a:lnTo>
                      <a:pt x="241300" y="1625600"/>
                    </a:lnTo>
                    <a:cubicBezTo>
                      <a:pt x="241300" y="1625600"/>
                      <a:pt x="228600" y="1612900"/>
                      <a:pt x="215900" y="1612900"/>
                    </a:cubicBezTo>
                    <a:cubicBezTo>
                      <a:pt x="215900" y="1600200"/>
                      <a:pt x="203200" y="1587500"/>
                      <a:pt x="215900" y="1574800"/>
                    </a:cubicBezTo>
                    <a:lnTo>
                      <a:pt x="406400" y="914400"/>
                    </a:lnTo>
                    <a:moveTo>
                      <a:pt x="1955800" y="0"/>
                    </a:moveTo>
                    <a:cubicBezTo>
                      <a:pt x="1841500" y="0"/>
                      <a:pt x="1739900" y="88900"/>
                      <a:pt x="1739900" y="215900"/>
                    </a:cubicBezTo>
                    <a:lnTo>
                      <a:pt x="1739900" y="279400"/>
                    </a:lnTo>
                    <a:cubicBezTo>
                      <a:pt x="1739900" y="393700"/>
                      <a:pt x="1841500" y="495300"/>
                      <a:pt x="1955800" y="495300"/>
                    </a:cubicBezTo>
                    <a:cubicBezTo>
                      <a:pt x="2070100" y="495300"/>
                      <a:pt x="2171700" y="393700"/>
                      <a:pt x="2171700" y="279400"/>
                    </a:cubicBezTo>
                    <a:lnTo>
                      <a:pt x="2171700" y="215900"/>
                    </a:lnTo>
                    <a:cubicBezTo>
                      <a:pt x="2171700" y="88900"/>
                      <a:pt x="2070100" y="0"/>
                      <a:pt x="1955800" y="0"/>
                    </a:cubicBezTo>
                    <a:moveTo>
                      <a:pt x="1739900" y="914400"/>
                    </a:moveTo>
                    <a:lnTo>
                      <a:pt x="1574800" y="1320800"/>
                    </a:lnTo>
                    <a:cubicBezTo>
                      <a:pt x="1549400" y="1371600"/>
                      <a:pt x="1498600" y="1409700"/>
                      <a:pt x="1435100" y="1409700"/>
                    </a:cubicBezTo>
                    <a:lnTo>
                      <a:pt x="1371600" y="1409700"/>
                    </a:lnTo>
                    <a:cubicBezTo>
                      <a:pt x="1358900" y="1409700"/>
                      <a:pt x="1346200" y="1409700"/>
                      <a:pt x="1346200" y="1397000"/>
                    </a:cubicBezTo>
                    <a:cubicBezTo>
                      <a:pt x="1333500" y="1384300"/>
                      <a:pt x="1333500" y="1371600"/>
                      <a:pt x="1346200" y="1358900"/>
                    </a:cubicBezTo>
                    <a:lnTo>
                      <a:pt x="1536700" y="914400"/>
                    </a:lnTo>
                    <a:lnTo>
                      <a:pt x="1600200" y="736600"/>
                    </a:lnTo>
                    <a:cubicBezTo>
                      <a:pt x="1651000" y="635000"/>
                      <a:pt x="1752600" y="558800"/>
                      <a:pt x="1866900" y="558800"/>
                    </a:cubicBezTo>
                    <a:lnTo>
                      <a:pt x="2044700" y="558800"/>
                    </a:lnTo>
                    <a:cubicBezTo>
                      <a:pt x="2159000" y="558800"/>
                      <a:pt x="2260600" y="635000"/>
                      <a:pt x="2311400" y="736600"/>
                    </a:cubicBezTo>
                    <a:lnTo>
                      <a:pt x="2374900" y="914400"/>
                    </a:lnTo>
                    <a:lnTo>
                      <a:pt x="2565400" y="1358900"/>
                    </a:lnTo>
                    <a:cubicBezTo>
                      <a:pt x="2578100" y="1371600"/>
                      <a:pt x="2578100" y="1384300"/>
                      <a:pt x="2565400" y="1397000"/>
                    </a:cubicBezTo>
                    <a:cubicBezTo>
                      <a:pt x="2565400" y="1409700"/>
                      <a:pt x="2552700" y="1409700"/>
                      <a:pt x="2540000" y="1409700"/>
                    </a:cubicBezTo>
                    <a:lnTo>
                      <a:pt x="2476500" y="1409700"/>
                    </a:lnTo>
                    <a:cubicBezTo>
                      <a:pt x="2413000" y="1409700"/>
                      <a:pt x="2362200" y="1371600"/>
                      <a:pt x="2336800" y="1320800"/>
                    </a:cubicBezTo>
                    <a:lnTo>
                      <a:pt x="2171700" y="914400"/>
                    </a:lnTo>
                    <a:lnTo>
                      <a:pt x="2362200" y="1574800"/>
                    </a:lnTo>
                    <a:cubicBezTo>
                      <a:pt x="2374900" y="1587500"/>
                      <a:pt x="2362200" y="1600200"/>
                      <a:pt x="2362200" y="1612900"/>
                    </a:cubicBezTo>
                    <a:cubicBezTo>
                      <a:pt x="2349500" y="1612900"/>
                      <a:pt x="2336800" y="1625600"/>
                      <a:pt x="2336800" y="1625600"/>
                    </a:cubicBezTo>
                    <a:lnTo>
                      <a:pt x="2235200" y="1625600"/>
                    </a:lnTo>
                    <a:lnTo>
                      <a:pt x="2184400" y="2222500"/>
                    </a:lnTo>
                    <a:cubicBezTo>
                      <a:pt x="2184400" y="2247900"/>
                      <a:pt x="2171700" y="2260600"/>
                      <a:pt x="2146300" y="2260600"/>
                    </a:cubicBezTo>
                    <a:cubicBezTo>
                      <a:pt x="2070100" y="2260600"/>
                      <a:pt x="2006600" y="2197100"/>
                      <a:pt x="2006600" y="2120900"/>
                    </a:cubicBezTo>
                    <a:lnTo>
                      <a:pt x="1981200" y="1625600"/>
                    </a:lnTo>
                    <a:lnTo>
                      <a:pt x="1930400" y="1625600"/>
                    </a:lnTo>
                    <a:lnTo>
                      <a:pt x="1905000" y="2120900"/>
                    </a:lnTo>
                    <a:cubicBezTo>
                      <a:pt x="1905000" y="2197100"/>
                      <a:pt x="1841500" y="2260600"/>
                      <a:pt x="1765300" y="2260600"/>
                    </a:cubicBezTo>
                    <a:cubicBezTo>
                      <a:pt x="1739900" y="2260600"/>
                      <a:pt x="1727200" y="2247900"/>
                      <a:pt x="1727200" y="2222500"/>
                    </a:cubicBezTo>
                    <a:lnTo>
                      <a:pt x="1676400" y="1625600"/>
                    </a:lnTo>
                    <a:lnTo>
                      <a:pt x="1574800" y="1625600"/>
                    </a:lnTo>
                    <a:cubicBezTo>
                      <a:pt x="1574800" y="1625600"/>
                      <a:pt x="1562100" y="1612900"/>
                      <a:pt x="1549400" y="1612900"/>
                    </a:cubicBezTo>
                    <a:cubicBezTo>
                      <a:pt x="1549400" y="1600200"/>
                      <a:pt x="1536700" y="1587500"/>
                      <a:pt x="1549400" y="1574800"/>
                    </a:cubicBezTo>
                    <a:lnTo>
                      <a:pt x="1739900" y="914400"/>
                    </a:lnTo>
                    <a:moveTo>
                      <a:pt x="3289300" y="0"/>
                    </a:moveTo>
                    <a:cubicBezTo>
                      <a:pt x="3175000" y="0"/>
                      <a:pt x="3073400" y="88900"/>
                      <a:pt x="3073400" y="215900"/>
                    </a:cubicBezTo>
                    <a:lnTo>
                      <a:pt x="3073400" y="279400"/>
                    </a:lnTo>
                    <a:cubicBezTo>
                      <a:pt x="3073400" y="393700"/>
                      <a:pt x="3175000" y="495300"/>
                      <a:pt x="3289300" y="495300"/>
                    </a:cubicBezTo>
                    <a:cubicBezTo>
                      <a:pt x="3403600" y="495300"/>
                      <a:pt x="3505200" y="393700"/>
                      <a:pt x="3505200" y="279400"/>
                    </a:cubicBezTo>
                    <a:lnTo>
                      <a:pt x="3505200" y="215900"/>
                    </a:lnTo>
                    <a:cubicBezTo>
                      <a:pt x="3505200" y="88900"/>
                      <a:pt x="3403600" y="0"/>
                      <a:pt x="3289300" y="0"/>
                    </a:cubicBezTo>
                    <a:moveTo>
                      <a:pt x="3073400" y="914400"/>
                    </a:moveTo>
                    <a:lnTo>
                      <a:pt x="2908300" y="1320800"/>
                    </a:lnTo>
                    <a:cubicBezTo>
                      <a:pt x="2882900" y="1371600"/>
                      <a:pt x="2832100" y="1409700"/>
                      <a:pt x="2768600" y="1409700"/>
                    </a:cubicBezTo>
                    <a:lnTo>
                      <a:pt x="2705100" y="1409700"/>
                    </a:lnTo>
                    <a:cubicBezTo>
                      <a:pt x="2692400" y="1409700"/>
                      <a:pt x="2679700" y="1409700"/>
                      <a:pt x="2679700" y="1397000"/>
                    </a:cubicBezTo>
                    <a:cubicBezTo>
                      <a:pt x="2667000" y="1384300"/>
                      <a:pt x="2667000" y="1371600"/>
                      <a:pt x="2679700" y="1358900"/>
                    </a:cubicBezTo>
                    <a:lnTo>
                      <a:pt x="2870200" y="914400"/>
                    </a:lnTo>
                    <a:lnTo>
                      <a:pt x="2933700" y="736600"/>
                    </a:lnTo>
                    <a:cubicBezTo>
                      <a:pt x="2984500" y="635000"/>
                      <a:pt x="3086100" y="558800"/>
                      <a:pt x="3200400" y="558800"/>
                    </a:cubicBezTo>
                    <a:lnTo>
                      <a:pt x="3378200" y="558800"/>
                    </a:lnTo>
                    <a:cubicBezTo>
                      <a:pt x="3492500" y="558800"/>
                      <a:pt x="3594100" y="635000"/>
                      <a:pt x="3644900" y="736600"/>
                    </a:cubicBezTo>
                    <a:lnTo>
                      <a:pt x="3708400" y="914400"/>
                    </a:lnTo>
                    <a:lnTo>
                      <a:pt x="3898900" y="1358900"/>
                    </a:lnTo>
                    <a:cubicBezTo>
                      <a:pt x="3911600" y="1371600"/>
                      <a:pt x="3911600" y="1384300"/>
                      <a:pt x="3898900" y="1397000"/>
                    </a:cubicBezTo>
                    <a:cubicBezTo>
                      <a:pt x="3898900" y="1409700"/>
                      <a:pt x="3886200" y="1409700"/>
                      <a:pt x="3873500" y="1409700"/>
                    </a:cubicBezTo>
                    <a:lnTo>
                      <a:pt x="3810000" y="1409700"/>
                    </a:lnTo>
                    <a:cubicBezTo>
                      <a:pt x="3746500" y="1409700"/>
                      <a:pt x="3695700" y="1371600"/>
                      <a:pt x="3670300" y="1320800"/>
                    </a:cubicBezTo>
                    <a:lnTo>
                      <a:pt x="3505200" y="914400"/>
                    </a:lnTo>
                    <a:lnTo>
                      <a:pt x="3695700" y="1574800"/>
                    </a:lnTo>
                    <a:cubicBezTo>
                      <a:pt x="3708400" y="1587500"/>
                      <a:pt x="3695700" y="1600200"/>
                      <a:pt x="3695700" y="1612900"/>
                    </a:cubicBezTo>
                    <a:cubicBezTo>
                      <a:pt x="3683000" y="1612900"/>
                      <a:pt x="3670300" y="1625600"/>
                      <a:pt x="3670300" y="1625600"/>
                    </a:cubicBezTo>
                    <a:lnTo>
                      <a:pt x="3568700" y="1625600"/>
                    </a:lnTo>
                    <a:lnTo>
                      <a:pt x="3517900" y="2222500"/>
                    </a:lnTo>
                    <a:cubicBezTo>
                      <a:pt x="3517900" y="2247900"/>
                      <a:pt x="3505200" y="2260600"/>
                      <a:pt x="3479800" y="2260600"/>
                    </a:cubicBezTo>
                    <a:cubicBezTo>
                      <a:pt x="3403600" y="2260600"/>
                      <a:pt x="3340100" y="2197100"/>
                      <a:pt x="3340100" y="2120900"/>
                    </a:cubicBezTo>
                    <a:lnTo>
                      <a:pt x="3314700" y="1625600"/>
                    </a:lnTo>
                    <a:lnTo>
                      <a:pt x="3263900" y="1625600"/>
                    </a:lnTo>
                    <a:lnTo>
                      <a:pt x="3238500" y="2120900"/>
                    </a:lnTo>
                    <a:cubicBezTo>
                      <a:pt x="3238500" y="2197100"/>
                      <a:pt x="3175000" y="2260600"/>
                      <a:pt x="3098800" y="2260600"/>
                    </a:cubicBezTo>
                    <a:cubicBezTo>
                      <a:pt x="3073400" y="2260600"/>
                      <a:pt x="3060700" y="2247900"/>
                      <a:pt x="3060700" y="2222500"/>
                    </a:cubicBezTo>
                    <a:lnTo>
                      <a:pt x="3009900" y="1625600"/>
                    </a:lnTo>
                    <a:lnTo>
                      <a:pt x="2908300" y="1625600"/>
                    </a:lnTo>
                    <a:cubicBezTo>
                      <a:pt x="2908300" y="1625600"/>
                      <a:pt x="2895600" y="1612900"/>
                      <a:pt x="2882900" y="1612900"/>
                    </a:cubicBezTo>
                    <a:cubicBezTo>
                      <a:pt x="2882900" y="1600200"/>
                      <a:pt x="2870200" y="1587500"/>
                      <a:pt x="2882900" y="1574800"/>
                    </a:cubicBezTo>
                    <a:lnTo>
                      <a:pt x="3073400" y="914400"/>
                    </a:lnTo>
                    <a:moveTo>
                      <a:pt x="4622800" y="0"/>
                    </a:moveTo>
                    <a:cubicBezTo>
                      <a:pt x="4508500" y="0"/>
                      <a:pt x="4406900" y="88900"/>
                      <a:pt x="4406900" y="215900"/>
                    </a:cubicBezTo>
                    <a:lnTo>
                      <a:pt x="4406900" y="279400"/>
                    </a:lnTo>
                    <a:cubicBezTo>
                      <a:pt x="4406900" y="393700"/>
                      <a:pt x="4508500" y="495300"/>
                      <a:pt x="4622800" y="495300"/>
                    </a:cubicBezTo>
                    <a:cubicBezTo>
                      <a:pt x="4737100" y="495300"/>
                      <a:pt x="4838700" y="393700"/>
                      <a:pt x="4838700" y="279400"/>
                    </a:cubicBezTo>
                    <a:lnTo>
                      <a:pt x="4838700" y="215900"/>
                    </a:lnTo>
                    <a:cubicBezTo>
                      <a:pt x="4838700" y="88900"/>
                      <a:pt x="4737100" y="0"/>
                      <a:pt x="4622800" y="0"/>
                    </a:cubicBezTo>
                    <a:moveTo>
                      <a:pt x="4406900" y="914400"/>
                    </a:moveTo>
                    <a:lnTo>
                      <a:pt x="4241800" y="1320800"/>
                    </a:lnTo>
                    <a:cubicBezTo>
                      <a:pt x="4216400" y="1371600"/>
                      <a:pt x="4165600" y="1409700"/>
                      <a:pt x="4102100" y="1409700"/>
                    </a:cubicBezTo>
                    <a:lnTo>
                      <a:pt x="4038600" y="1409700"/>
                    </a:lnTo>
                    <a:cubicBezTo>
                      <a:pt x="4025900" y="1409700"/>
                      <a:pt x="4013200" y="1409700"/>
                      <a:pt x="4013200" y="1397000"/>
                    </a:cubicBezTo>
                    <a:cubicBezTo>
                      <a:pt x="4000500" y="1384300"/>
                      <a:pt x="4000500" y="1371600"/>
                      <a:pt x="4013200" y="1358900"/>
                    </a:cubicBezTo>
                    <a:lnTo>
                      <a:pt x="4203700" y="914400"/>
                    </a:lnTo>
                    <a:lnTo>
                      <a:pt x="4267200" y="736600"/>
                    </a:lnTo>
                    <a:cubicBezTo>
                      <a:pt x="4318000" y="635000"/>
                      <a:pt x="4419600" y="558800"/>
                      <a:pt x="4533900" y="558800"/>
                    </a:cubicBezTo>
                    <a:lnTo>
                      <a:pt x="4711700" y="558800"/>
                    </a:lnTo>
                    <a:cubicBezTo>
                      <a:pt x="4826000" y="558800"/>
                      <a:pt x="4927600" y="635000"/>
                      <a:pt x="4978400" y="736600"/>
                    </a:cubicBezTo>
                    <a:lnTo>
                      <a:pt x="5041900" y="914400"/>
                    </a:lnTo>
                    <a:lnTo>
                      <a:pt x="5232400" y="1358900"/>
                    </a:lnTo>
                    <a:cubicBezTo>
                      <a:pt x="5245100" y="1371600"/>
                      <a:pt x="5245100" y="1384300"/>
                      <a:pt x="5232400" y="1397000"/>
                    </a:cubicBezTo>
                    <a:cubicBezTo>
                      <a:pt x="5232400" y="1409700"/>
                      <a:pt x="5219700" y="1409700"/>
                      <a:pt x="5207000" y="1409700"/>
                    </a:cubicBezTo>
                    <a:lnTo>
                      <a:pt x="5143500" y="1409700"/>
                    </a:lnTo>
                    <a:cubicBezTo>
                      <a:pt x="5080000" y="1409700"/>
                      <a:pt x="5029200" y="1371600"/>
                      <a:pt x="5003800" y="1320800"/>
                    </a:cubicBezTo>
                    <a:lnTo>
                      <a:pt x="4838700" y="914400"/>
                    </a:lnTo>
                    <a:lnTo>
                      <a:pt x="5029200" y="1574800"/>
                    </a:lnTo>
                    <a:cubicBezTo>
                      <a:pt x="5041900" y="1587500"/>
                      <a:pt x="5029200" y="1600200"/>
                      <a:pt x="5029200" y="1612900"/>
                    </a:cubicBezTo>
                    <a:cubicBezTo>
                      <a:pt x="5016500" y="1612900"/>
                      <a:pt x="5003800" y="1625600"/>
                      <a:pt x="5003800" y="1625600"/>
                    </a:cubicBezTo>
                    <a:lnTo>
                      <a:pt x="4902200" y="1625600"/>
                    </a:lnTo>
                    <a:lnTo>
                      <a:pt x="4851400" y="2222500"/>
                    </a:lnTo>
                    <a:cubicBezTo>
                      <a:pt x="4851400" y="2247900"/>
                      <a:pt x="4838700" y="2260600"/>
                      <a:pt x="4813300" y="2260600"/>
                    </a:cubicBezTo>
                    <a:cubicBezTo>
                      <a:pt x="4737100" y="2260600"/>
                      <a:pt x="4673600" y="2197100"/>
                      <a:pt x="4673600" y="2120900"/>
                    </a:cubicBezTo>
                    <a:lnTo>
                      <a:pt x="4648200" y="1625600"/>
                    </a:lnTo>
                    <a:lnTo>
                      <a:pt x="4597400" y="1625600"/>
                    </a:lnTo>
                    <a:lnTo>
                      <a:pt x="4572000" y="2120900"/>
                    </a:lnTo>
                    <a:cubicBezTo>
                      <a:pt x="4572000" y="2197100"/>
                      <a:pt x="4508500" y="2260600"/>
                      <a:pt x="4432300" y="2260600"/>
                    </a:cubicBezTo>
                    <a:cubicBezTo>
                      <a:pt x="4406900" y="2260600"/>
                      <a:pt x="4394200" y="2247900"/>
                      <a:pt x="4394200" y="2222500"/>
                    </a:cubicBezTo>
                    <a:lnTo>
                      <a:pt x="4343400" y="1625600"/>
                    </a:lnTo>
                    <a:lnTo>
                      <a:pt x="4241800" y="1625600"/>
                    </a:lnTo>
                    <a:cubicBezTo>
                      <a:pt x="4241800" y="1625600"/>
                      <a:pt x="4229100" y="1612900"/>
                      <a:pt x="4216400" y="1612900"/>
                    </a:cubicBezTo>
                    <a:cubicBezTo>
                      <a:pt x="4216400" y="1600200"/>
                      <a:pt x="4203700" y="1587500"/>
                      <a:pt x="4216400" y="1574800"/>
                    </a:cubicBezTo>
                    <a:lnTo>
                      <a:pt x="4406900" y="914400"/>
                    </a:lnTo>
                    <a:moveTo>
                      <a:pt x="5956300" y="0"/>
                    </a:moveTo>
                    <a:cubicBezTo>
                      <a:pt x="5842000" y="0"/>
                      <a:pt x="5740400" y="88900"/>
                      <a:pt x="5740400" y="215900"/>
                    </a:cubicBezTo>
                    <a:lnTo>
                      <a:pt x="5740400" y="279400"/>
                    </a:lnTo>
                    <a:cubicBezTo>
                      <a:pt x="5740400" y="393700"/>
                      <a:pt x="5842000" y="495300"/>
                      <a:pt x="5956300" y="495300"/>
                    </a:cubicBezTo>
                    <a:cubicBezTo>
                      <a:pt x="6070600" y="495300"/>
                      <a:pt x="6172200" y="393700"/>
                      <a:pt x="6172200" y="279400"/>
                    </a:cubicBezTo>
                    <a:lnTo>
                      <a:pt x="6172200" y="215900"/>
                    </a:lnTo>
                    <a:cubicBezTo>
                      <a:pt x="6172200" y="88900"/>
                      <a:pt x="6070600" y="0"/>
                      <a:pt x="5956300" y="0"/>
                    </a:cubicBezTo>
                    <a:moveTo>
                      <a:pt x="5740400" y="914400"/>
                    </a:moveTo>
                    <a:lnTo>
                      <a:pt x="5575300" y="1320800"/>
                    </a:lnTo>
                    <a:cubicBezTo>
                      <a:pt x="5549900" y="1371600"/>
                      <a:pt x="5499100" y="1409700"/>
                      <a:pt x="5435600" y="1409700"/>
                    </a:cubicBezTo>
                    <a:lnTo>
                      <a:pt x="5372100" y="1409700"/>
                    </a:lnTo>
                    <a:cubicBezTo>
                      <a:pt x="5359400" y="1409700"/>
                      <a:pt x="5346700" y="1409700"/>
                      <a:pt x="5346700" y="1397000"/>
                    </a:cubicBezTo>
                    <a:cubicBezTo>
                      <a:pt x="5334000" y="1384300"/>
                      <a:pt x="5334000" y="1371600"/>
                      <a:pt x="5346700" y="1358900"/>
                    </a:cubicBezTo>
                    <a:lnTo>
                      <a:pt x="5537200" y="914400"/>
                    </a:lnTo>
                    <a:lnTo>
                      <a:pt x="5600700" y="736600"/>
                    </a:lnTo>
                    <a:cubicBezTo>
                      <a:pt x="5651500" y="635000"/>
                      <a:pt x="5753100" y="558800"/>
                      <a:pt x="5867400" y="558800"/>
                    </a:cubicBezTo>
                    <a:lnTo>
                      <a:pt x="6045200" y="558800"/>
                    </a:lnTo>
                    <a:cubicBezTo>
                      <a:pt x="6159500" y="558800"/>
                      <a:pt x="6261100" y="635000"/>
                      <a:pt x="6311900" y="736600"/>
                    </a:cubicBezTo>
                    <a:lnTo>
                      <a:pt x="6375400" y="914400"/>
                    </a:lnTo>
                    <a:lnTo>
                      <a:pt x="6565900" y="1358900"/>
                    </a:lnTo>
                    <a:cubicBezTo>
                      <a:pt x="6578600" y="1371600"/>
                      <a:pt x="6578600" y="1384300"/>
                      <a:pt x="6565900" y="1397000"/>
                    </a:cubicBezTo>
                    <a:cubicBezTo>
                      <a:pt x="6565900" y="1409700"/>
                      <a:pt x="6553200" y="1409700"/>
                      <a:pt x="6540500" y="1409700"/>
                    </a:cubicBezTo>
                    <a:lnTo>
                      <a:pt x="6477000" y="1409700"/>
                    </a:lnTo>
                    <a:cubicBezTo>
                      <a:pt x="6413500" y="1409700"/>
                      <a:pt x="6362700" y="1371600"/>
                      <a:pt x="6337300" y="1320800"/>
                    </a:cubicBezTo>
                    <a:lnTo>
                      <a:pt x="6172200" y="914400"/>
                    </a:lnTo>
                    <a:lnTo>
                      <a:pt x="6362700" y="1574800"/>
                    </a:lnTo>
                    <a:cubicBezTo>
                      <a:pt x="6375400" y="1587500"/>
                      <a:pt x="6362700" y="1600200"/>
                      <a:pt x="6362700" y="1612900"/>
                    </a:cubicBezTo>
                    <a:cubicBezTo>
                      <a:pt x="6350000" y="1612900"/>
                      <a:pt x="6337300" y="1625600"/>
                      <a:pt x="6337300" y="1625600"/>
                    </a:cubicBezTo>
                    <a:lnTo>
                      <a:pt x="6235700" y="1625600"/>
                    </a:lnTo>
                    <a:lnTo>
                      <a:pt x="6184900" y="2222500"/>
                    </a:lnTo>
                    <a:cubicBezTo>
                      <a:pt x="6184900" y="2247900"/>
                      <a:pt x="6172200" y="2260600"/>
                      <a:pt x="6146800" y="2260600"/>
                    </a:cubicBezTo>
                    <a:cubicBezTo>
                      <a:pt x="6070600" y="2260600"/>
                      <a:pt x="6007100" y="2197100"/>
                      <a:pt x="6007100" y="2120900"/>
                    </a:cubicBezTo>
                    <a:lnTo>
                      <a:pt x="5981700" y="1625600"/>
                    </a:lnTo>
                    <a:lnTo>
                      <a:pt x="5930900" y="1625600"/>
                    </a:lnTo>
                    <a:lnTo>
                      <a:pt x="5905500" y="2120900"/>
                    </a:lnTo>
                    <a:cubicBezTo>
                      <a:pt x="5905500" y="2197100"/>
                      <a:pt x="5842000" y="2260600"/>
                      <a:pt x="5765800" y="2260600"/>
                    </a:cubicBezTo>
                    <a:cubicBezTo>
                      <a:pt x="5740400" y="2260600"/>
                      <a:pt x="5727700" y="2247900"/>
                      <a:pt x="5727700" y="2222500"/>
                    </a:cubicBezTo>
                    <a:lnTo>
                      <a:pt x="5676900" y="1625600"/>
                    </a:lnTo>
                    <a:lnTo>
                      <a:pt x="5575300" y="1625600"/>
                    </a:lnTo>
                    <a:cubicBezTo>
                      <a:pt x="5575300" y="1625600"/>
                      <a:pt x="5562600" y="1612900"/>
                      <a:pt x="5549900" y="1612900"/>
                    </a:cubicBezTo>
                    <a:cubicBezTo>
                      <a:pt x="5549900" y="1600200"/>
                      <a:pt x="5537200" y="1587500"/>
                      <a:pt x="5549900" y="1574800"/>
                    </a:cubicBezTo>
                    <a:lnTo>
                      <a:pt x="5740400" y="914400"/>
                    </a:lnTo>
                    <a:moveTo>
                      <a:pt x="7289800" y="0"/>
                    </a:moveTo>
                    <a:cubicBezTo>
                      <a:pt x="7175500" y="0"/>
                      <a:pt x="7073900" y="88900"/>
                      <a:pt x="7073900" y="215900"/>
                    </a:cubicBezTo>
                    <a:lnTo>
                      <a:pt x="7073900" y="279400"/>
                    </a:lnTo>
                    <a:cubicBezTo>
                      <a:pt x="7073900" y="393700"/>
                      <a:pt x="7175500" y="495300"/>
                      <a:pt x="7289800" y="495300"/>
                    </a:cubicBezTo>
                    <a:cubicBezTo>
                      <a:pt x="7404100" y="495300"/>
                      <a:pt x="7505700" y="393700"/>
                      <a:pt x="7505700" y="279400"/>
                    </a:cubicBezTo>
                    <a:lnTo>
                      <a:pt x="7505700" y="215900"/>
                    </a:lnTo>
                    <a:cubicBezTo>
                      <a:pt x="7505700" y="88900"/>
                      <a:pt x="7404100" y="0"/>
                      <a:pt x="7289800" y="0"/>
                    </a:cubicBezTo>
                    <a:moveTo>
                      <a:pt x="7073900" y="914400"/>
                    </a:moveTo>
                    <a:lnTo>
                      <a:pt x="6908800" y="1320800"/>
                    </a:lnTo>
                    <a:cubicBezTo>
                      <a:pt x="6883400" y="1371600"/>
                      <a:pt x="6832600" y="1409700"/>
                      <a:pt x="6769100" y="1409700"/>
                    </a:cubicBezTo>
                    <a:lnTo>
                      <a:pt x="6705600" y="1409700"/>
                    </a:lnTo>
                    <a:cubicBezTo>
                      <a:pt x="6692900" y="1409700"/>
                      <a:pt x="6680200" y="1409700"/>
                      <a:pt x="6680200" y="1397000"/>
                    </a:cubicBezTo>
                    <a:cubicBezTo>
                      <a:pt x="6667500" y="1384300"/>
                      <a:pt x="6667500" y="1371600"/>
                      <a:pt x="6680200" y="1358900"/>
                    </a:cubicBezTo>
                    <a:lnTo>
                      <a:pt x="6870700" y="914400"/>
                    </a:lnTo>
                    <a:lnTo>
                      <a:pt x="6934200" y="736600"/>
                    </a:lnTo>
                    <a:cubicBezTo>
                      <a:pt x="6985000" y="635000"/>
                      <a:pt x="7086600" y="558800"/>
                      <a:pt x="7200900" y="558800"/>
                    </a:cubicBezTo>
                    <a:lnTo>
                      <a:pt x="7378700" y="558800"/>
                    </a:lnTo>
                    <a:cubicBezTo>
                      <a:pt x="7493000" y="558800"/>
                      <a:pt x="7594600" y="635000"/>
                      <a:pt x="7645400" y="736600"/>
                    </a:cubicBezTo>
                    <a:lnTo>
                      <a:pt x="7708900" y="914400"/>
                    </a:lnTo>
                    <a:lnTo>
                      <a:pt x="7899400" y="1358900"/>
                    </a:lnTo>
                    <a:cubicBezTo>
                      <a:pt x="7912100" y="1371600"/>
                      <a:pt x="7912100" y="1384300"/>
                      <a:pt x="7899400" y="1397000"/>
                    </a:cubicBezTo>
                    <a:cubicBezTo>
                      <a:pt x="7899400" y="1409700"/>
                      <a:pt x="7886700" y="1409700"/>
                      <a:pt x="7874000" y="1409700"/>
                    </a:cubicBezTo>
                    <a:lnTo>
                      <a:pt x="7810500" y="1409700"/>
                    </a:lnTo>
                    <a:cubicBezTo>
                      <a:pt x="7747000" y="1409700"/>
                      <a:pt x="7696200" y="1371600"/>
                      <a:pt x="7670800" y="1320800"/>
                    </a:cubicBezTo>
                    <a:lnTo>
                      <a:pt x="7505700" y="914400"/>
                    </a:lnTo>
                    <a:lnTo>
                      <a:pt x="7696200" y="1574800"/>
                    </a:lnTo>
                    <a:cubicBezTo>
                      <a:pt x="7708900" y="1587500"/>
                      <a:pt x="7696200" y="1600200"/>
                      <a:pt x="7696200" y="1612900"/>
                    </a:cubicBezTo>
                    <a:cubicBezTo>
                      <a:pt x="7683500" y="1612900"/>
                      <a:pt x="7670800" y="1625600"/>
                      <a:pt x="7670800" y="1625600"/>
                    </a:cubicBezTo>
                    <a:lnTo>
                      <a:pt x="7569200" y="1625600"/>
                    </a:lnTo>
                    <a:lnTo>
                      <a:pt x="7518400" y="2222500"/>
                    </a:lnTo>
                    <a:cubicBezTo>
                      <a:pt x="7518400" y="2247900"/>
                      <a:pt x="7505700" y="2260600"/>
                      <a:pt x="7480300" y="2260600"/>
                    </a:cubicBezTo>
                    <a:cubicBezTo>
                      <a:pt x="7404100" y="2260600"/>
                      <a:pt x="7340600" y="2197100"/>
                      <a:pt x="7340600" y="2120900"/>
                    </a:cubicBezTo>
                    <a:lnTo>
                      <a:pt x="7315200" y="1625600"/>
                    </a:lnTo>
                    <a:lnTo>
                      <a:pt x="7264400" y="1625600"/>
                    </a:lnTo>
                    <a:lnTo>
                      <a:pt x="7239000" y="2120900"/>
                    </a:lnTo>
                    <a:cubicBezTo>
                      <a:pt x="7239000" y="2197100"/>
                      <a:pt x="7175500" y="2260600"/>
                      <a:pt x="7099300" y="2260600"/>
                    </a:cubicBezTo>
                    <a:cubicBezTo>
                      <a:pt x="7073900" y="2260600"/>
                      <a:pt x="7061200" y="2247900"/>
                      <a:pt x="7061200" y="2222500"/>
                    </a:cubicBezTo>
                    <a:lnTo>
                      <a:pt x="7010400" y="1625600"/>
                    </a:lnTo>
                    <a:lnTo>
                      <a:pt x="6908800" y="1625600"/>
                    </a:lnTo>
                    <a:cubicBezTo>
                      <a:pt x="6908800" y="1625600"/>
                      <a:pt x="6896100" y="1612900"/>
                      <a:pt x="6883400" y="1612900"/>
                    </a:cubicBezTo>
                    <a:cubicBezTo>
                      <a:pt x="6883400" y="1600200"/>
                      <a:pt x="6870700" y="1587500"/>
                      <a:pt x="6883400" y="1574800"/>
                    </a:cubicBezTo>
                    <a:lnTo>
                      <a:pt x="7073900" y="914400"/>
                    </a:lnTo>
                    <a:moveTo>
                      <a:pt x="8623300" y="0"/>
                    </a:moveTo>
                    <a:cubicBezTo>
                      <a:pt x="8509000" y="0"/>
                      <a:pt x="8407400" y="88900"/>
                      <a:pt x="8407400" y="215900"/>
                    </a:cubicBezTo>
                    <a:lnTo>
                      <a:pt x="8407400" y="279400"/>
                    </a:lnTo>
                    <a:cubicBezTo>
                      <a:pt x="8407400" y="393700"/>
                      <a:pt x="8509000" y="495300"/>
                      <a:pt x="8623300" y="495300"/>
                    </a:cubicBezTo>
                    <a:cubicBezTo>
                      <a:pt x="8737600" y="495300"/>
                      <a:pt x="8839200" y="393700"/>
                      <a:pt x="8839200" y="279400"/>
                    </a:cubicBezTo>
                    <a:lnTo>
                      <a:pt x="8839200" y="215900"/>
                    </a:lnTo>
                    <a:cubicBezTo>
                      <a:pt x="8839200" y="88900"/>
                      <a:pt x="8737600" y="0"/>
                      <a:pt x="8623300" y="0"/>
                    </a:cubicBezTo>
                    <a:moveTo>
                      <a:pt x="8407400" y="914400"/>
                    </a:moveTo>
                    <a:lnTo>
                      <a:pt x="8242300" y="1320800"/>
                    </a:lnTo>
                    <a:cubicBezTo>
                      <a:pt x="8216900" y="1371600"/>
                      <a:pt x="8166100" y="1409700"/>
                      <a:pt x="8102600" y="1409700"/>
                    </a:cubicBezTo>
                    <a:lnTo>
                      <a:pt x="8039100" y="1409700"/>
                    </a:lnTo>
                    <a:cubicBezTo>
                      <a:pt x="8026400" y="1409700"/>
                      <a:pt x="8013700" y="1409700"/>
                      <a:pt x="8013700" y="1397000"/>
                    </a:cubicBezTo>
                    <a:cubicBezTo>
                      <a:pt x="8001000" y="1384300"/>
                      <a:pt x="8001000" y="1371600"/>
                      <a:pt x="8013700" y="1358900"/>
                    </a:cubicBezTo>
                    <a:lnTo>
                      <a:pt x="8204200" y="914400"/>
                    </a:lnTo>
                    <a:lnTo>
                      <a:pt x="8267700" y="736600"/>
                    </a:lnTo>
                    <a:cubicBezTo>
                      <a:pt x="8318500" y="635000"/>
                      <a:pt x="8420100" y="558800"/>
                      <a:pt x="8534400" y="558800"/>
                    </a:cubicBezTo>
                    <a:lnTo>
                      <a:pt x="8712200" y="558800"/>
                    </a:lnTo>
                    <a:cubicBezTo>
                      <a:pt x="8826500" y="558800"/>
                      <a:pt x="8928100" y="635000"/>
                      <a:pt x="8978900" y="736600"/>
                    </a:cubicBezTo>
                    <a:lnTo>
                      <a:pt x="9042400" y="914400"/>
                    </a:lnTo>
                    <a:lnTo>
                      <a:pt x="9232900" y="1358900"/>
                    </a:lnTo>
                    <a:cubicBezTo>
                      <a:pt x="9245600" y="1371600"/>
                      <a:pt x="9245600" y="1384300"/>
                      <a:pt x="9232900" y="1397000"/>
                    </a:cubicBezTo>
                    <a:cubicBezTo>
                      <a:pt x="9232900" y="1409700"/>
                      <a:pt x="9220200" y="1409700"/>
                      <a:pt x="9207500" y="1409700"/>
                    </a:cubicBezTo>
                    <a:lnTo>
                      <a:pt x="9144000" y="1409700"/>
                    </a:lnTo>
                    <a:cubicBezTo>
                      <a:pt x="9080500" y="1409700"/>
                      <a:pt x="9029700" y="1371600"/>
                      <a:pt x="9004300" y="1320800"/>
                    </a:cubicBezTo>
                    <a:lnTo>
                      <a:pt x="8839200" y="914400"/>
                    </a:lnTo>
                    <a:lnTo>
                      <a:pt x="9029700" y="1574800"/>
                    </a:lnTo>
                    <a:cubicBezTo>
                      <a:pt x="9042400" y="1587500"/>
                      <a:pt x="9029700" y="1600200"/>
                      <a:pt x="9029700" y="1612900"/>
                    </a:cubicBezTo>
                    <a:cubicBezTo>
                      <a:pt x="9017000" y="1612900"/>
                      <a:pt x="9004300" y="1625600"/>
                      <a:pt x="9004300" y="1625600"/>
                    </a:cubicBezTo>
                    <a:lnTo>
                      <a:pt x="8902700" y="1625600"/>
                    </a:lnTo>
                    <a:lnTo>
                      <a:pt x="8851900" y="2222500"/>
                    </a:lnTo>
                    <a:cubicBezTo>
                      <a:pt x="8851900" y="2247900"/>
                      <a:pt x="8839200" y="2260600"/>
                      <a:pt x="8813800" y="2260600"/>
                    </a:cubicBezTo>
                    <a:cubicBezTo>
                      <a:pt x="8737600" y="2260600"/>
                      <a:pt x="8674100" y="2197100"/>
                      <a:pt x="8674100" y="2120900"/>
                    </a:cubicBezTo>
                    <a:lnTo>
                      <a:pt x="8648700" y="1625600"/>
                    </a:lnTo>
                    <a:lnTo>
                      <a:pt x="8597900" y="1625600"/>
                    </a:lnTo>
                    <a:lnTo>
                      <a:pt x="8572500" y="2120900"/>
                    </a:lnTo>
                    <a:cubicBezTo>
                      <a:pt x="8572500" y="2197100"/>
                      <a:pt x="8509000" y="2260600"/>
                      <a:pt x="8432800" y="2260600"/>
                    </a:cubicBezTo>
                    <a:cubicBezTo>
                      <a:pt x="8407400" y="2260600"/>
                      <a:pt x="8394700" y="2247900"/>
                      <a:pt x="8394700" y="2222500"/>
                    </a:cubicBezTo>
                    <a:lnTo>
                      <a:pt x="8343900" y="1625600"/>
                    </a:lnTo>
                    <a:lnTo>
                      <a:pt x="8242300" y="1625600"/>
                    </a:lnTo>
                    <a:cubicBezTo>
                      <a:pt x="8242300" y="1625600"/>
                      <a:pt x="8229600" y="1612900"/>
                      <a:pt x="8216900" y="1612900"/>
                    </a:cubicBezTo>
                    <a:cubicBezTo>
                      <a:pt x="8216900" y="1600200"/>
                      <a:pt x="8204200" y="1587500"/>
                      <a:pt x="8216900" y="1574800"/>
                    </a:cubicBezTo>
                    <a:lnTo>
                      <a:pt x="8407400" y="914400"/>
                    </a:lnTo>
                    <a:moveTo>
                      <a:pt x="9956800" y="0"/>
                    </a:moveTo>
                    <a:cubicBezTo>
                      <a:pt x="9842500" y="0"/>
                      <a:pt x="9740900" y="88900"/>
                      <a:pt x="9740900" y="215900"/>
                    </a:cubicBezTo>
                    <a:lnTo>
                      <a:pt x="9740900" y="279400"/>
                    </a:lnTo>
                    <a:cubicBezTo>
                      <a:pt x="9740900" y="393700"/>
                      <a:pt x="9842500" y="495300"/>
                      <a:pt x="9956800" y="495300"/>
                    </a:cubicBezTo>
                    <a:cubicBezTo>
                      <a:pt x="10071100" y="495300"/>
                      <a:pt x="10172700" y="393700"/>
                      <a:pt x="10172700" y="279400"/>
                    </a:cubicBezTo>
                    <a:lnTo>
                      <a:pt x="10172700" y="215900"/>
                    </a:lnTo>
                    <a:cubicBezTo>
                      <a:pt x="10172700" y="88900"/>
                      <a:pt x="10071100" y="0"/>
                      <a:pt x="9956800" y="0"/>
                    </a:cubicBezTo>
                    <a:moveTo>
                      <a:pt x="9740900" y="914400"/>
                    </a:moveTo>
                    <a:lnTo>
                      <a:pt x="9575800" y="1320800"/>
                    </a:lnTo>
                    <a:cubicBezTo>
                      <a:pt x="9550400" y="1371600"/>
                      <a:pt x="9499600" y="1409700"/>
                      <a:pt x="9436100" y="1409700"/>
                    </a:cubicBezTo>
                    <a:lnTo>
                      <a:pt x="9372600" y="1409700"/>
                    </a:lnTo>
                    <a:cubicBezTo>
                      <a:pt x="9359900" y="1409700"/>
                      <a:pt x="9347200" y="1409700"/>
                      <a:pt x="9347200" y="1397000"/>
                    </a:cubicBezTo>
                    <a:cubicBezTo>
                      <a:pt x="9334500" y="1384300"/>
                      <a:pt x="9334500" y="1371600"/>
                      <a:pt x="9347200" y="1358900"/>
                    </a:cubicBezTo>
                    <a:lnTo>
                      <a:pt x="9537700" y="914400"/>
                    </a:lnTo>
                    <a:lnTo>
                      <a:pt x="9601200" y="736600"/>
                    </a:lnTo>
                    <a:cubicBezTo>
                      <a:pt x="9652000" y="635000"/>
                      <a:pt x="9753600" y="558800"/>
                      <a:pt x="9867900" y="558800"/>
                    </a:cubicBezTo>
                    <a:lnTo>
                      <a:pt x="10045700" y="558800"/>
                    </a:lnTo>
                    <a:cubicBezTo>
                      <a:pt x="10160000" y="558800"/>
                      <a:pt x="10261600" y="635000"/>
                      <a:pt x="10312400" y="736600"/>
                    </a:cubicBezTo>
                    <a:lnTo>
                      <a:pt x="10375900" y="914400"/>
                    </a:lnTo>
                    <a:lnTo>
                      <a:pt x="10566400" y="1358900"/>
                    </a:lnTo>
                    <a:cubicBezTo>
                      <a:pt x="10579100" y="1371600"/>
                      <a:pt x="10579100" y="1384300"/>
                      <a:pt x="10566400" y="1397000"/>
                    </a:cubicBezTo>
                    <a:cubicBezTo>
                      <a:pt x="10566400" y="1409700"/>
                      <a:pt x="10553700" y="1409700"/>
                      <a:pt x="10541000" y="1409700"/>
                    </a:cubicBezTo>
                    <a:lnTo>
                      <a:pt x="10477500" y="1409700"/>
                    </a:lnTo>
                    <a:cubicBezTo>
                      <a:pt x="10414000" y="1409700"/>
                      <a:pt x="10363200" y="1371600"/>
                      <a:pt x="10337800" y="1320800"/>
                    </a:cubicBezTo>
                    <a:lnTo>
                      <a:pt x="10172700" y="914400"/>
                    </a:lnTo>
                    <a:lnTo>
                      <a:pt x="10363200" y="1574800"/>
                    </a:lnTo>
                    <a:cubicBezTo>
                      <a:pt x="10375900" y="1587500"/>
                      <a:pt x="10363200" y="1600200"/>
                      <a:pt x="10363200" y="1612900"/>
                    </a:cubicBezTo>
                    <a:cubicBezTo>
                      <a:pt x="10350500" y="1612900"/>
                      <a:pt x="10337800" y="1625600"/>
                      <a:pt x="10337800" y="1625600"/>
                    </a:cubicBezTo>
                    <a:lnTo>
                      <a:pt x="10236200" y="1625600"/>
                    </a:lnTo>
                    <a:lnTo>
                      <a:pt x="10185400" y="2222500"/>
                    </a:lnTo>
                    <a:cubicBezTo>
                      <a:pt x="10185400" y="2247900"/>
                      <a:pt x="10172700" y="2260600"/>
                      <a:pt x="10147300" y="2260600"/>
                    </a:cubicBezTo>
                    <a:cubicBezTo>
                      <a:pt x="10071100" y="2260600"/>
                      <a:pt x="10007600" y="2197100"/>
                      <a:pt x="10007600" y="2120900"/>
                    </a:cubicBezTo>
                    <a:lnTo>
                      <a:pt x="9982200" y="1625600"/>
                    </a:lnTo>
                    <a:lnTo>
                      <a:pt x="9931400" y="1625600"/>
                    </a:lnTo>
                    <a:lnTo>
                      <a:pt x="9906000" y="2120900"/>
                    </a:lnTo>
                    <a:cubicBezTo>
                      <a:pt x="9906000" y="2197100"/>
                      <a:pt x="9842500" y="2260600"/>
                      <a:pt x="9766300" y="2260600"/>
                    </a:cubicBezTo>
                    <a:cubicBezTo>
                      <a:pt x="9740900" y="2260600"/>
                      <a:pt x="9728200" y="2247900"/>
                      <a:pt x="9728200" y="2222500"/>
                    </a:cubicBezTo>
                    <a:lnTo>
                      <a:pt x="9677400" y="1625600"/>
                    </a:lnTo>
                    <a:lnTo>
                      <a:pt x="9575800" y="1625600"/>
                    </a:lnTo>
                    <a:cubicBezTo>
                      <a:pt x="9575800" y="1625600"/>
                      <a:pt x="9563100" y="1612900"/>
                      <a:pt x="9550400" y="1612900"/>
                    </a:cubicBezTo>
                    <a:cubicBezTo>
                      <a:pt x="9550400" y="1600200"/>
                      <a:pt x="9537700" y="1587500"/>
                      <a:pt x="9550400" y="1574800"/>
                    </a:cubicBezTo>
                    <a:lnTo>
                      <a:pt x="9740900" y="914400"/>
                    </a:lnTo>
                  </a:path>
                </a:pathLst>
              </a:custGeom>
              <a:solidFill>
                <a:srgbClr val="FFFFFF"/>
              </a:solidFill>
            </p:spPr>
          </p:sp>
        </p:grpSp>
      </p:grpSp>
      <p:grpSp>
        <p:nvGrpSpPr>
          <p:cNvPr name="Group 13" id="13"/>
          <p:cNvGrpSpPr/>
          <p:nvPr/>
        </p:nvGrpSpPr>
        <p:grpSpPr>
          <a:xfrm rot="0">
            <a:off x="6546433" y="6183342"/>
            <a:ext cx="5082083" cy="1158970"/>
            <a:chOff x="0" y="0"/>
            <a:chExt cx="856174" cy="195251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56174" cy="195251"/>
            </a:xfrm>
            <a:custGeom>
              <a:avLst/>
              <a:gdLst/>
              <a:ahLst/>
              <a:cxnLst/>
              <a:rect r="r" b="b" t="t" l="l"/>
              <a:pathLst>
                <a:path h="195251" w="856174">
                  <a:moveTo>
                    <a:pt x="25897" y="0"/>
                  </a:moveTo>
                  <a:lnTo>
                    <a:pt x="830277" y="0"/>
                  </a:lnTo>
                  <a:cubicBezTo>
                    <a:pt x="844579" y="0"/>
                    <a:pt x="856174" y="11595"/>
                    <a:pt x="856174" y="25897"/>
                  </a:cubicBezTo>
                  <a:lnTo>
                    <a:pt x="856174" y="169353"/>
                  </a:lnTo>
                  <a:cubicBezTo>
                    <a:pt x="856174" y="176222"/>
                    <a:pt x="853446" y="182809"/>
                    <a:pt x="848589" y="187665"/>
                  </a:cubicBezTo>
                  <a:cubicBezTo>
                    <a:pt x="843732" y="192522"/>
                    <a:pt x="837145" y="195251"/>
                    <a:pt x="830277" y="195251"/>
                  </a:cubicBezTo>
                  <a:lnTo>
                    <a:pt x="25897" y="195251"/>
                  </a:lnTo>
                  <a:cubicBezTo>
                    <a:pt x="19029" y="195251"/>
                    <a:pt x="12442" y="192522"/>
                    <a:pt x="7585" y="187665"/>
                  </a:cubicBezTo>
                  <a:cubicBezTo>
                    <a:pt x="2728" y="182809"/>
                    <a:pt x="0" y="176222"/>
                    <a:pt x="0" y="169353"/>
                  </a:cubicBezTo>
                  <a:lnTo>
                    <a:pt x="0" y="25897"/>
                  </a:lnTo>
                  <a:cubicBezTo>
                    <a:pt x="0" y="19029"/>
                    <a:pt x="2728" y="12442"/>
                    <a:pt x="7585" y="7585"/>
                  </a:cubicBezTo>
                  <a:cubicBezTo>
                    <a:pt x="12442" y="2728"/>
                    <a:pt x="19029" y="0"/>
                    <a:pt x="25897" y="0"/>
                  </a:cubicBezTo>
                  <a:close/>
                </a:path>
              </a:pathLst>
            </a:custGeom>
            <a:solidFill>
              <a:srgbClr val="3B365F"/>
            </a:solidFill>
            <a:ln>
              <a:noFill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92"/>
                </a:lnSpc>
              </a:pPr>
              <a:r>
                <a:rPr lang="en-US" sz="2893" spc="283">
                  <a:solidFill>
                    <a:srgbClr val="FBFAF8"/>
                  </a:solidFill>
                  <a:latin typeface="Montserrat"/>
                </a:rPr>
                <a:t>Más de ingresos por consultas online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2061028" y="-6319934"/>
            <a:ext cx="14697268" cy="14697268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18"/>
                </a:lnSpc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1500366" y="1436860"/>
            <a:ext cx="9808544" cy="15205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2155"/>
              </a:lnSpc>
              <a:spcBef>
                <a:spcPct val="0"/>
              </a:spcBef>
            </a:pPr>
            <a:r>
              <a:rPr lang="en-US" sz="8682">
                <a:solidFill>
                  <a:srgbClr val="05066D"/>
                </a:solidFill>
                <a:latin typeface="Cocomat Pro Heavy"/>
              </a:rPr>
              <a:t>RESULTADOS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90847" y="4149714"/>
            <a:ext cx="4700329" cy="19189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5505"/>
              </a:lnSpc>
              <a:spcBef>
                <a:spcPct val="0"/>
              </a:spcBef>
            </a:pPr>
            <a:r>
              <a:rPr lang="en-US" sz="11075">
                <a:solidFill>
                  <a:srgbClr val="FFFFFF"/>
                </a:solidFill>
                <a:latin typeface="Cocomat Pro Heavy"/>
              </a:rPr>
              <a:t>30%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6608580" y="4149714"/>
            <a:ext cx="4700329" cy="18999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5505"/>
              </a:lnSpc>
              <a:spcBef>
                <a:spcPct val="0"/>
              </a:spcBef>
            </a:pPr>
            <a:r>
              <a:rPr lang="en-US" sz="11075" u="none">
                <a:solidFill>
                  <a:srgbClr val="FFFFFF"/>
                </a:solidFill>
                <a:latin typeface="Cocomat Pro Heavy"/>
              </a:rPr>
              <a:t>20%</a:t>
            </a:r>
          </a:p>
        </p:txBody>
      </p:sp>
      <p:sp>
        <p:nvSpPr>
          <p:cNvPr name="Freeform 22" id="22"/>
          <p:cNvSpPr/>
          <p:nvPr/>
        </p:nvSpPr>
        <p:spPr>
          <a:xfrm flipH="false" flipV="false" rot="0">
            <a:off x="11744706" y="2319066"/>
            <a:ext cx="5514594" cy="7372937"/>
          </a:xfrm>
          <a:custGeom>
            <a:avLst/>
            <a:gdLst/>
            <a:ahLst/>
            <a:cxnLst/>
            <a:rect r="r" b="b" t="t" l="l"/>
            <a:pathLst>
              <a:path h="7372937" w="5514594">
                <a:moveTo>
                  <a:pt x="0" y="0"/>
                </a:moveTo>
                <a:lnTo>
                  <a:pt x="5514594" y="0"/>
                </a:lnTo>
                <a:lnTo>
                  <a:pt x="5514594" y="7372937"/>
                </a:lnTo>
                <a:lnTo>
                  <a:pt x="0" y="73729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A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877" t="0" r="-1877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A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724179" y="4946989"/>
            <a:ext cx="28212405" cy="8874084"/>
          </a:xfrm>
          <a:custGeom>
            <a:avLst/>
            <a:gdLst/>
            <a:ahLst/>
            <a:cxnLst/>
            <a:rect r="r" b="b" t="t" l="l"/>
            <a:pathLst>
              <a:path h="8874084" w="28212405">
                <a:moveTo>
                  <a:pt x="0" y="0"/>
                </a:moveTo>
                <a:lnTo>
                  <a:pt x="28212405" y="0"/>
                </a:lnTo>
                <a:lnTo>
                  <a:pt x="28212405" y="8874083"/>
                </a:lnTo>
                <a:lnTo>
                  <a:pt x="0" y="88740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2233181"/>
            <a:ext cx="7599093" cy="8030247"/>
          </a:xfrm>
          <a:custGeom>
            <a:avLst/>
            <a:gdLst/>
            <a:ahLst/>
            <a:cxnLst/>
            <a:rect r="r" b="b" t="t" l="l"/>
            <a:pathLst>
              <a:path h="8030247" w="7599093">
                <a:moveTo>
                  <a:pt x="0" y="0"/>
                </a:moveTo>
                <a:lnTo>
                  <a:pt x="7599093" y="0"/>
                </a:lnTo>
                <a:lnTo>
                  <a:pt x="7599093" y="8030248"/>
                </a:lnTo>
                <a:lnTo>
                  <a:pt x="0" y="80302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144000" y="4390033"/>
            <a:ext cx="507797" cy="431628"/>
          </a:xfrm>
          <a:custGeom>
            <a:avLst/>
            <a:gdLst/>
            <a:ahLst/>
            <a:cxnLst/>
            <a:rect r="r" b="b" t="t" l="l"/>
            <a:pathLst>
              <a:path h="431628" w="507797">
                <a:moveTo>
                  <a:pt x="0" y="0"/>
                </a:moveTo>
                <a:lnTo>
                  <a:pt x="507797" y="0"/>
                </a:lnTo>
                <a:lnTo>
                  <a:pt x="507797" y="431628"/>
                </a:lnTo>
                <a:lnTo>
                  <a:pt x="0" y="43162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191697" y="2949560"/>
            <a:ext cx="402941" cy="402941"/>
          </a:xfrm>
          <a:custGeom>
            <a:avLst/>
            <a:gdLst/>
            <a:ahLst/>
            <a:cxnLst/>
            <a:rect r="r" b="b" t="t" l="l"/>
            <a:pathLst>
              <a:path h="402941" w="402941">
                <a:moveTo>
                  <a:pt x="0" y="0"/>
                </a:moveTo>
                <a:lnTo>
                  <a:pt x="402942" y="0"/>
                </a:lnTo>
                <a:lnTo>
                  <a:pt x="402942" y="402942"/>
                </a:lnTo>
                <a:lnTo>
                  <a:pt x="0" y="40294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144000" y="3636648"/>
            <a:ext cx="441795" cy="315331"/>
          </a:xfrm>
          <a:custGeom>
            <a:avLst/>
            <a:gdLst/>
            <a:ahLst/>
            <a:cxnLst/>
            <a:rect r="r" b="b" t="t" l="l"/>
            <a:pathLst>
              <a:path h="315331" w="441795">
                <a:moveTo>
                  <a:pt x="0" y="0"/>
                </a:moveTo>
                <a:lnTo>
                  <a:pt x="441795" y="0"/>
                </a:lnTo>
                <a:lnTo>
                  <a:pt x="441795" y="315332"/>
                </a:lnTo>
                <a:lnTo>
                  <a:pt x="0" y="31533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9750998" y="3483295"/>
            <a:ext cx="8026983" cy="5805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3"/>
              </a:lnSpc>
            </a:pPr>
            <a:r>
              <a:rPr lang="en-US" sz="3395">
                <a:solidFill>
                  <a:srgbClr val="000000"/>
                </a:solidFill>
                <a:latin typeface="Montserrat"/>
              </a:rPr>
              <a:t>healthtechinnovations@gmail.com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750998" y="4323358"/>
            <a:ext cx="4463607" cy="17806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3"/>
              </a:lnSpc>
            </a:pPr>
            <a:r>
              <a:rPr lang="en-US" sz="3395">
                <a:solidFill>
                  <a:srgbClr val="000000"/>
                </a:solidFill>
                <a:latin typeface="Montserrat"/>
              </a:rPr>
              <a:t>Calle Bohío #24, Los Cacicazgos, Distrito Nacional S.D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750998" y="2840012"/>
            <a:ext cx="4013492" cy="5805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3"/>
              </a:lnSpc>
            </a:pPr>
            <a:r>
              <a:rPr lang="en-US" sz="3395">
                <a:solidFill>
                  <a:srgbClr val="000000"/>
                </a:solidFill>
                <a:latin typeface="Montserrat"/>
              </a:rPr>
              <a:t>809-433-3333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450165" y="1074248"/>
            <a:ext cx="10704163" cy="12301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9898"/>
              </a:lnSpc>
              <a:spcBef>
                <a:spcPct val="0"/>
              </a:spcBef>
            </a:pPr>
            <a:r>
              <a:rPr lang="en-US" sz="7070">
                <a:solidFill>
                  <a:srgbClr val="45467E"/>
                </a:solidFill>
                <a:latin typeface="Cocomat Pro Heavy"/>
              </a:rPr>
              <a:t>!CONTÁCTENOS!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A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35272" y="-889902"/>
            <a:ext cx="4991149" cy="7541571"/>
          </a:xfrm>
          <a:custGeom>
            <a:avLst/>
            <a:gdLst/>
            <a:ahLst/>
            <a:cxnLst/>
            <a:rect r="r" b="b" t="t" l="l"/>
            <a:pathLst>
              <a:path h="7541571" w="4991149">
                <a:moveTo>
                  <a:pt x="0" y="0"/>
                </a:moveTo>
                <a:lnTo>
                  <a:pt x="4991149" y="0"/>
                </a:lnTo>
                <a:lnTo>
                  <a:pt x="4991149" y="7541572"/>
                </a:lnTo>
                <a:lnTo>
                  <a:pt x="0" y="75415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462085" y="1569296"/>
            <a:ext cx="3942351" cy="3275436"/>
          </a:xfrm>
          <a:custGeom>
            <a:avLst/>
            <a:gdLst/>
            <a:ahLst/>
            <a:cxnLst/>
            <a:rect r="r" b="b" t="t" l="l"/>
            <a:pathLst>
              <a:path h="3275436" w="3942351">
                <a:moveTo>
                  <a:pt x="0" y="0"/>
                </a:moveTo>
                <a:lnTo>
                  <a:pt x="3942350" y="0"/>
                </a:lnTo>
                <a:lnTo>
                  <a:pt x="3942350" y="3275437"/>
                </a:lnTo>
                <a:lnTo>
                  <a:pt x="0" y="327543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255877" y="1667206"/>
            <a:ext cx="8550780" cy="2735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10898"/>
              </a:lnSpc>
              <a:spcBef>
                <a:spcPct val="0"/>
              </a:spcBef>
            </a:pPr>
            <a:r>
              <a:rPr lang="en-US" sz="7784">
                <a:solidFill>
                  <a:srgbClr val="05066D"/>
                </a:solidFill>
                <a:latin typeface="Cocomat Pro Heavy"/>
              </a:rPr>
              <a:t>NUESTRA COMPAÑÍA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255877" y="4797108"/>
            <a:ext cx="8550780" cy="44611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63"/>
              </a:lnSpc>
            </a:pPr>
            <a:r>
              <a:rPr lang="en-US" sz="2545">
                <a:solidFill>
                  <a:srgbClr val="000000"/>
                </a:solidFill>
                <a:latin typeface="Montserrat"/>
              </a:rPr>
              <a:t>¡Bienvenidos a HealthTech Innovations, la solución tecnológica líder en la optimización de servicios de salud para hospitales y centros de salud! Estamos comprometidos con mejorar la eficiencia y calidad de la atención médica, brindándoles las herramientas necesarias para ofrecer un servicio excepcional. Permítanos presentarle cómo HealthTech Innovations puede transformar su institución médica y elevarla a un nivel superior.</a:t>
            </a:r>
          </a:p>
          <a:p>
            <a:pPr>
              <a:lnSpc>
                <a:spcPts val="3563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A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59171" y="6575426"/>
            <a:ext cx="18806342" cy="5915450"/>
          </a:xfrm>
          <a:custGeom>
            <a:avLst/>
            <a:gdLst/>
            <a:ahLst/>
            <a:cxnLst/>
            <a:rect r="r" b="b" t="t" l="l"/>
            <a:pathLst>
              <a:path h="5915450" w="18806342">
                <a:moveTo>
                  <a:pt x="0" y="0"/>
                </a:moveTo>
                <a:lnTo>
                  <a:pt x="18806342" y="0"/>
                </a:lnTo>
                <a:lnTo>
                  <a:pt x="18806342" y="5915449"/>
                </a:lnTo>
                <a:lnTo>
                  <a:pt x="0" y="59154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790575" y="3411023"/>
            <a:ext cx="1953145" cy="1953145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</a:path>
              </a:pathLst>
            </a:custGeom>
            <a:solidFill>
              <a:srgbClr val="B0C5FF"/>
            </a:solidFill>
            <a:ln>
              <a:noFill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76200" y="-66675"/>
              <a:ext cx="660400" cy="8032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10217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085804" y="3847914"/>
            <a:ext cx="1362686" cy="1079361"/>
          </a:xfrm>
          <a:custGeom>
            <a:avLst/>
            <a:gdLst/>
            <a:ahLst/>
            <a:cxnLst/>
            <a:rect r="r" b="b" t="t" l="l"/>
            <a:pathLst>
              <a:path h="1079361" w="1362686">
                <a:moveTo>
                  <a:pt x="0" y="0"/>
                </a:moveTo>
                <a:lnTo>
                  <a:pt x="1362687" y="0"/>
                </a:lnTo>
                <a:lnTo>
                  <a:pt x="1362687" y="1079362"/>
                </a:lnTo>
                <a:lnTo>
                  <a:pt x="0" y="10793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1551429"/>
            <a:ext cx="11235803" cy="13212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10599"/>
              </a:lnSpc>
              <a:spcBef>
                <a:spcPct val="0"/>
              </a:spcBef>
            </a:pPr>
            <a:r>
              <a:rPr lang="en-US" sz="7570">
                <a:solidFill>
                  <a:srgbClr val="05066D"/>
                </a:solidFill>
                <a:latin typeface="Cocomat Pro Heavy"/>
              </a:rPr>
              <a:t>ORÍGENES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008367" y="3790764"/>
            <a:ext cx="12169551" cy="3326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24"/>
              </a:lnSpc>
            </a:pPr>
            <a:r>
              <a:rPr lang="en-US" sz="2374">
                <a:solidFill>
                  <a:srgbClr val="000000"/>
                </a:solidFill>
                <a:latin typeface="Montserrat"/>
              </a:rPr>
              <a:t>HealthTech Innovations fue fundada en el año 2023 por un grupo de apasionados ingenieros y expertos en tecnología con el objetivo de revolucionar la forma en que las empresas abordan los desafíos tecnológicos y maximizan su potencial a través del desarrollo de software innovador.</a:t>
            </a:r>
          </a:p>
          <a:p>
            <a:pPr>
              <a:lnSpc>
                <a:spcPts val="3324"/>
              </a:lnSpc>
            </a:pPr>
          </a:p>
          <a:p>
            <a:pPr>
              <a:lnSpc>
                <a:spcPts val="3324"/>
              </a:lnSpc>
              <a:spcBef>
                <a:spcPct val="0"/>
              </a:spcBef>
            </a:pPr>
            <a:r>
              <a:rPr lang="en-US" sz="2374">
                <a:solidFill>
                  <a:srgbClr val="000000"/>
                </a:solidFill>
                <a:latin typeface="Montserrat"/>
              </a:rPr>
              <a:t>Nuestra empresa nació en un pequeño garaje con una visión audaz: brindar soluciones tecnológicas creativas y a medida que impulsen la transformación digital en diversos sectores.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008367" y="3268039"/>
            <a:ext cx="4283072" cy="5260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73"/>
              </a:lnSpc>
              <a:spcBef>
                <a:spcPct val="0"/>
              </a:spcBef>
            </a:pPr>
            <a:r>
              <a:rPr lang="en-US" sz="3052">
                <a:solidFill>
                  <a:srgbClr val="337096"/>
                </a:solidFill>
                <a:latin typeface="Montserrat Classic Bold"/>
              </a:rPr>
              <a:t>NUESTRO EQUIPO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A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914400"/>
            <a:ext cx="9738141" cy="1012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124"/>
              </a:lnSpc>
              <a:spcBef>
                <a:spcPct val="0"/>
              </a:spcBef>
            </a:pPr>
            <a:r>
              <a:rPr lang="en-US" sz="5803">
                <a:solidFill>
                  <a:srgbClr val="05066D"/>
                </a:solidFill>
                <a:latin typeface="Cocomat Pro Heavy"/>
              </a:rPr>
              <a:t>PROYECCIÓN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0528026" y="1097144"/>
            <a:ext cx="6731274" cy="4701615"/>
          </a:xfrm>
          <a:custGeom>
            <a:avLst/>
            <a:gdLst/>
            <a:ahLst/>
            <a:cxnLst/>
            <a:rect r="r" b="b" t="t" l="l"/>
            <a:pathLst>
              <a:path h="4701615" w="6731274">
                <a:moveTo>
                  <a:pt x="0" y="0"/>
                </a:moveTo>
                <a:lnTo>
                  <a:pt x="6731274" y="0"/>
                </a:lnTo>
                <a:lnTo>
                  <a:pt x="6731274" y="4701615"/>
                </a:lnTo>
                <a:lnTo>
                  <a:pt x="0" y="47016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694467" y="2222547"/>
            <a:ext cx="8102351" cy="3558843"/>
            <a:chOff x="0" y="0"/>
            <a:chExt cx="1118886" cy="49145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118886" cy="491455"/>
            </a:xfrm>
            <a:custGeom>
              <a:avLst/>
              <a:gdLst/>
              <a:ahLst/>
              <a:cxnLst/>
              <a:rect r="r" b="b" t="t" l="l"/>
              <a:pathLst>
                <a:path h="491455" w="1118886">
                  <a:moveTo>
                    <a:pt x="16244" y="0"/>
                  </a:moveTo>
                  <a:lnTo>
                    <a:pt x="1102643" y="0"/>
                  </a:lnTo>
                  <a:cubicBezTo>
                    <a:pt x="1111614" y="0"/>
                    <a:pt x="1118886" y="7273"/>
                    <a:pt x="1118886" y="16244"/>
                  </a:cubicBezTo>
                  <a:lnTo>
                    <a:pt x="1118886" y="475211"/>
                  </a:lnTo>
                  <a:cubicBezTo>
                    <a:pt x="1118886" y="479519"/>
                    <a:pt x="1117175" y="483651"/>
                    <a:pt x="1114129" y="486697"/>
                  </a:cubicBezTo>
                  <a:cubicBezTo>
                    <a:pt x="1111082" y="489744"/>
                    <a:pt x="1106951" y="491455"/>
                    <a:pt x="1102643" y="491455"/>
                  </a:cubicBezTo>
                  <a:lnTo>
                    <a:pt x="16244" y="491455"/>
                  </a:lnTo>
                  <a:cubicBezTo>
                    <a:pt x="7273" y="491455"/>
                    <a:pt x="0" y="484182"/>
                    <a:pt x="0" y="475211"/>
                  </a:cubicBezTo>
                  <a:lnTo>
                    <a:pt x="0" y="16244"/>
                  </a:lnTo>
                  <a:cubicBezTo>
                    <a:pt x="0" y="11936"/>
                    <a:pt x="1711" y="7804"/>
                    <a:pt x="4758" y="4758"/>
                  </a:cubicBezTo>
                  <a:cubicBezTo>
                    <a:pt x="7804" y="1711"/>
                    <a:pt x="11936" y="0"/>
                    <a:pt x="16244" y="0"/>
                  </a:cubicBezTo>
                  <a:close/>
                </a:path>
              </a:pathLst>
            </a:custGeom>
            <a:solidFill>
              <a:srgbClr val="E4EEFF">
                <a:alpha val="56863"/>
              </a:srgbClr>
            </a:solidFill>
            <a:ln>
              <a:noFill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682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2097349" y="2825577"/>
            <a:ext cx="7547341" cy="29558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81"/>
              </a:lnSpc>
            </a:pPr>
            <a:r>
              <a:rPr lang="en-US" sz="2129">
                <a:solidFill>
                  <a:srgbClr val="000000"/>
                </a:solidFill>
                <a:latin typeface="Montserrat"/>
              </a:rPr>
              <a:t>Nuestra misión es proporcionar soluciones de software inteligentes y personalizadas que permitan a las empresas optimizar sus operaciones, mejorar la experiencia del cliente y alcanzar sus objetivos comerciales. Buscamos ser un socio confiable que guíe a las organizaciones en su viaje hacia la innovación tecnológica y la excelencia operativa.</a:t>
            </a:r>
          </a:p>
          <a:p>
            <a:pPr algn="ctr">
              <a:lnSpc>
                <a:spcPts val="2981"/>
              </a:lnSpc>
              <a:spcBef>
                <a:spcPct val="0"/>
              </a:spcBef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3678408" y="2356954"/>
            <a:ext cx="4134469" cy="5067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25"/>
              </a:lnSpc>
              <a:spcBef>
                <a:spcPct val="0"/>
              </a:spcBef>
            </a:pPr>
            <a:r>
              <a:rPr lang="en-US" sz="2946">
                <a:solidFill>
                  <a:srgbClr val="1F2B5B"/>
                </a:solidFill>
                <a:latin typeface="Montserrat Classic Bold"/>
              </a:rPr>
              <a:t>MISIÓN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694467" y="6084267"/>
            <a:ext cx="8102351" cy="3379631"/>
            <a:chOff x="0" y="0"/>
            <a:chExt cx="1118886" cy="46670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118886" cy="466707"/>
            </a:xfrm>
            <a:custGeom>
              <a:avLst/>
              <a:gdLst/>
              <a:ahLst/>
              <a:cxnLst/>
              <a:rect r="r" b="b" t="t" l="l"/>
              <a:pathLst>
                <a:path h="466707" w="1118886">
                  <a:moveTo>
                    <a:pt x="16244" y="0"/>
                  </a:moveTo>
                  <a:lnTo>
                    <a:pt x="1102643" y="0"/>
                  </a:lnTo>
                  <a:cubicBezTo>
                    <a:pt x="1111614" y="0"/>
                    <a:pt x="1118886" y="7273"/>
                    <a:pt x="1118886" y="16244"/>
                  </a:cubicBezTo>
                  <a:lnTo>
                    <a:pt x="1118886" y="450463"/>
                  </a:lnTo>
                  <a:cubicBezTo>
                    <a:pt x="1118886" y="454771"/>
                    <a:pt x="1117175" y="458903"/>
                    <a:pt x="1114129" y="461949"/>
                  </a:cubicBezTo>
                  <a:cubicBezTo>
                    <a:pt x="1111082" y="464995"/>
                    <a:pt x="1106951" y="466707"/>
                    <a:pt x="1102643" y="466707"/>
                  </a:cubicBezTo>
                  <a:lnTo>
                    <a:pt x="16244" y="466707"/>
                  </a:lnTo>
                  <a:cubicBezTo>
                    <a:pt x="7273" y="466707"/>
                    <a:pt x="0" y="459434"/>
                    <a:pt x="0" y="450463"/>
                  </a:cubicBezTo>
                  <a:lnTo>
                    <a:pt x="0" y="16244"/>
                  </a:lnTo>
                  <a:cubicBezTo>
                    <a:pt x="0" y="11936"/>
                    <a:pt x="1711" y="7804"/>
                    <a:pt x="4758" y="4758"/>
                  </a:cubicBezTo>
                  <a:cubicBezTo>
                    <a:pt x="7804" y="1711"/>
                    <a:pt x="11936" y="0"/>
                    <a:pt x="16244" y="0"/>
                  </a:cubicBezTo>
                  <a:close/>
                </a:path>
              </a:pathLst>
            </a:custGeom>
            <a:solidFill>
              <a:srgbClr val="E4EEFF">
                <a:alpha val="56863"/>
              </a:srgbClr>
            </a:solidFill>
            <a:ln>
              <a:noFill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682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2097349" y="6687297"/>
            <a:ext cx="7547341" cy="29558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81"/>
              </a:lnSpc>
            </a:pPr>
            <a:r>
              <a:rPr lang="en-US" sz="2129">
                <a:solidFill>
                  <a:srgbClr val="000000"/>
                </a:solidFill>
                <a:latin typeface="Montserrat"/>
              </a:rPr>
              <a:t>Nos esforzamos por ser líderes en el desarrollo de software innovador y disruptivo que transforme industrias y empodere a las empresas para enfrentar los desafíos del futuro. Buscamos establecer una presencia global como referente en soluciones tecnológicas avanzadas que mejoren la vida de las personas y la eficiencia empresarial.</a:t>
            </a:r>
          </a:p>
          <a:p>
            <a:pPr algn="ctr">
              <a:lnSpc>
                <a:spcPts val="2981"/>
              </a:lnSpc>
              <a:spcBef>
                <a:spcPct val="0"/>
              </a:spcBef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3678408" y="6218674"/>
            <a:ext cx="4134469" cy="5067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25"/>
              </a:lnSpc>
              <a:spcBef>
                <a:spcPct val="0"/>
              </a:spcBef>
            </a:pPr>
            <a:r>
              <a:rPr lang="en-US" sz="2946">
                <a:solidFill>
                  <a:srgbClr val="1F2B5B"/>
                </a:solidFill>
                <a:latin typeface="Montserrat Classic Bold"/>
              </a:rPr>
              <a:t>VISIÓN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-735272" y="-889902"/>
            <a:ext cx="2630125" cy="3974090"/>
          </a:xfrm>
          <a:custGeom>
            <a:avLst/>
            <a:gdLst/>
            <a:ahLst/>
            <a:cxnLst/>
            <a:rect r="r" b="b" t="t" l="l"/>
            <a:pathLst>
              <a:path h="3974090" w="2630125">
                <a:moveTo>
                  <a:pt x="0" y="0"/>
                </a:moveTo>
                <a:lnTo>
                  <a:pt x="2630126" y="0"/>
                </a:lnTo>
                <a:lnTo>
                  <a:pt x="2630126" y="3974091"/>
                </a:lnTo>
                <a:lnTo>
                  <a:pt x="0" y="397409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3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true" flipV="true" rot="1704061">
            <a:off x="13824431" y="5385399"/>
            <a:ext cx="4991149" cy="7541571"/>
          </a:xfrm>
          <a:custGeom>
            <a:avLst/>
            <a:gdLst/>
            <a:ahLst/>
            <a:cxnLst/>
            <a:rect r="r" b="b" t="t" l="l"/>
            <a:pathLst>
              <a:path h="7541571" w="4991149">
                <a:moveTo>
                  <a:pt x="4991149" y="7541572"/>
                </a:moveTo>
                <a:lnTo>
                  <a:pt x="0" y="7541572"/>
                </a:lnTo>
                <a:lnTo>
                  <a:pt x="0" y="0"/>
                </a:lnTo>
                <a:lnTo>
                  <a:pt x="4991149" y="0"/>
                </a:lnTo>
                <a:lnTo>
                  <a:pt x="4991149" y="7541572"/>
                </a:lnTo>
                <a:close/>
              </a:path>
            </a:pathLst>
          </a:custGeom>
          <a:blipFill>
            <a:blip r:embed="rId4">
              <a:alphaModFix amt="43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A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4387009"/>
            <a:ext cx="2486826" cy="2486826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</a:path>
              </a:pathLst>
            </a:custGeom>
            <a:solidFill>
              <a:srgbClr val="B0C5FF"/>
            </a:solidFill>
            <a:ln>
              <a:noFill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18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4395945" y="4387009"/>
            <a:ext cx="2486826" cy="2486826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</a:path>
              </a:pathLst>
            </a:custGeom>
            <a:solidFill>
              <a:srgbClr val="B0C5FF"/>
            </a:solidFill>
            <a:ln>
              <a:noFill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18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7941974" y="4387009"/>
            <a:ext cx="2486826" cy="2486826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</a:path>
              </a:pathLst>
            </a:custGeom>
            <a:solidFill>
              <a:srgbClr val="B0C5FF"/>
            </a:solidFill>
            <a:ln>
              <a:noFill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18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1490194" y="4387009"/>
            <a:ext cx="2486826" cy="2486826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</a:path>
              </a:pathLst>
            </a:custGeom>
            <a:solidFill>
              <a:srgbClr val="B0C5FF"/>
            </a:solidFill>
            <a:ln>
              <a:noFill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18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-2973818" y="-6635355"/>
            <a:ext cx="28212405" cy="8874084"/>
          </a:xfrm>
          <a:custGeom>
            <a:avLst/>
            <a:gdLst/>
            <a:ahLst/>
            <a:cxnLst/>
            <a:rect r="r" b="b" t="t" l="l"/>
            <a:pathLst>
              <a:path h="8874084" w="28212405">
                <a:moveTo>
                  <a:pt x="0" y="0"/>
                </a:moveTo>
                <a:lnTo>
                  <a:pt x="28212405" y="0"/>
                </a:lnTo>
                <a:lnTo>
                  <a:pt x="28212405" y="8874083"/>
                </a:lnTo>
                <a:lnTo>
                  <a:pt x="0" y="88740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1028700" y="7108542"/>
            <a:ext cx="2486826" cy="616828"/>
            <a:chOff x="0" y="0"/>
            <a:chExt cx="404418" cy="100311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404418" cy="100311"/>
            </a:xfrm>
            <a:custGeom>
              <a:avLst/>
              <a:gdLst/>
              <a:ahLst/>
              <a:cxnLst/>
              <a:rect r="r" b="b" t="t" l="l"/>
              <a:pathLst>
                <a:path h="100311" w="404418">
                  <a:moveTo>
                    <a:pt x="50156" y="0"/>
                  </a:moveTo>
                  <a:lnTo>
                    <a:pt x="354262" y="0"/>
                  </a:lnTo>
                  <a:cubicBezTo>
                    <a:pt x="381963" y="0"/>
                    <a:pt x="404418" y="22455"/>
                    <a:pt x="404418" y="50156"/>
                  </a:cubicBezTo>
                  <a:lnTo>
                    <a:pt x="404418" y="50156"/>
                  </a:lnTo>
                  <a:cubicBezTo>
                    <a:pt x="404418" y="63458"/>
                    <a:pt x="399134" y="76215"/>
                    <a:pt x="389728" y="85621"/>
                  </a:cubicBezTo>
                  <a:cubicBezTo>
                    <a:pt x="380322" y="95027"/>
                    <a:pt x="367565" y="100311"/>
                    <a:pt x="354262" y="100311"/>
                  </a:cubicBezTo>
                  <a:lnTo>
                    <a:pt x="50156" y="100311"/>
                  </a:lnTo>
                  <a:cubicBezTo>
                    <a:pt x="22455" y="100311"/>
                    <a:pt x="0" y="77856"/>
                    <a:pt x="0" y="50156"/>
                  </a:cubicBezTo>
                  <a:lnTo>
                    <a:pt x="0" y="50156"/>
                  </a:lnTo>
                  <a:cubicBezTo>
                    <a:pt x="0" y="22455"/>
                    <a:pt x="22455" y="0"/>
                    <a:pt x="50156" y="0"/>
                  </a:cubicBezTo>
                  <a:close/>
                </a:path>
              </a:pathLst>
            </a:custGeom>
            <a:solidFill>
              <a:srgbClr val="B0C5FF"/>
            </a:solidFill>
            <a:ln>
              <a:noFill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16"/>
                </a:lnSpc>
              </a:pPr>
              <a:r>
                <a:rPr lang="en-US" sz="2693" spc="263">
                  <a:solidFill>
                    <a:srgbClr val="FBFAF8"/>
                  </a:solidFill>
                  <a:latin typeface="Montserrat Medium"/>
                </a:rPr>
                <a:t>Innovación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4394850" y="7082384"/>
            <a:ext cx="2486826" cy="616828"/>
            <a:chOff x="0" y="0"/>
            <a:chExt cx="404418" cy="100311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404418" cy="100311"/>
            </a:xfrm>
            <a:custGeom>
              <a:avLst/>
              <a:gdLst/>
              <a:ahLst/>
              <a:cxnLst/>
              <a:rect r="r" b="b" t="t" l="l"/>
              <a:pathLst>
                <a:path h="100311" w="404418">
                  <a:moveTo>
                    <a:pt x="50156" y="0"/>
                  </a:moveTo>
                  <a:lnTo>
                    <a:pt x="354262" y="0"/>
                  </a:lnTo>
                  <a:cubicBezTo>
                    <a:pt x="381963" y="0"/>
                    <a:pt x="404418" y="22455"/>
                    <a:pt x="404418" y="50156"/>
                  </a:cubicBezTo>
                  <a:lnTo>
                    <a:pt x="404418" y="50156"/>
                  </a:lnTo>
                  <a:cubicBezTo>
                    <a:pt x="404418" y="63458"/>
                    <a:pt x="399134" y="76215"/>
                    <a:pt x="389728" y="85621"/>
                  </a:cubicBezTo>
                  <a:cubicBezTo>
                    <a:pt x="380322" y="95027"/>
                    <a:pt x="367565" y="100311"/>
                    <a:pt x="354262" y="100311"/>
                  </a:cubicBezTo>
                  <a:lnTo>
                    <a:pt x="50156" y="100311"/>
                  </a:lnTo>
                  <a:cubicBezTo>
                    <a:pt x="22455" y="100311"/>
                    <a:pt x="0" y="77856"/>
                    <a:pt x="0" y="50156"/>
                  </a:cubicBezTo>
                  <a:lnTo>
                    <a:pt x="0" y="50156"/>
                  </a:lnTo>
                  <a:cubicBezTo>
                    <a:pt x="0" y="22455"/>
                    <a:pt x="22455" y="0"/>
                    <a:pt x="50156" y="0"/>
                  </a:cubicBezTo>
                  <a:close/>
                </a:path>
              </a:pathLst>
            </a:custGeom>
            <a:solidFill>
              <a:srgbClr val="B0C5FF"/>
            </a:solidFill>
            <a:ln>
              <a:noFill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02"/>
                </a:lnSpc>
              </a:pPr>
              <a:r>
                <a:rPr lang="en-US" sz="2393" spc="234">
                  <a:solidFill>
                    <a:srgbClr val="FBFAF8"/>
                  </a:solidFill>
                  <a:latin typeface="Montserrat Medium"/>
                </a:rPr>
                <a:t>Colaboración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7918820" y="7082384"/>
            <a:ext cx="2486826" cy="616828"/>
            <a:chOff x="0" y="0"/>
            <a:chExt cx="404418" cy="100311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404418" cy="100311"/>
            </a:xfrm>
            <a:custGeom>
              <a:avLst/>
              <a:gdLst/>
              <a:ahLst/>
              <a:cxnLst/>
              <a:rect r="r" b="b" t="t" l="l"/>
              <a:pathLst>
                <a:path h="100311" w="404418">
                  <a:moveTo>
                    <a:pt x="50156" y="0"/>
                  </a:moveTo>
                  <a:lnTo>
                    <a:pt x="354262" y="0"/>
                  </a:lnTo>
                  <a:cubicBezTo>
                    <a:pt x="381963" y="0"/>
                    <a:pt x="404418" y="22455"/>
                    <a:pt x="404418" y="50156"/>
                  </a:cubicBezTo>
                  <a:lnTo>
                    <a:pt x="404418" y="50156"/>
                  </a:lnTo>
                  <a:cubicBezTo>
                    <a:pt x="404418" y="63458"/>
                    <a:pt x="399134" y="76215"/>
                    <a:pt x="389728" y="85621"/>
                  </a:cubicBezTo>
                  <a:cubicBezTo>
                    <a:pt x="380322" y="95027"/>
                    <a:pt x="367565" y="100311"/>
                    <a:pt x="354262" y="100311"/>
                  </a:cubicBezTo>
                  <a:lnTo>
                    <a:pt x="50156" y="100311"/>
                  </a:lnTo>
                  <a:cubicBezTo>
                    <a:pt x="22455" y="100311"/>
                    <a:pt x="0" y="77856"/>
                    <a:pt x="0" y="50156"/>
                  </a:cubicBezTo>
                  <a:lnTo>
                    <a:pt x="0" y="50156"/>
                  </a:lnTo>
                  <a:cubicBezTo>
                    <a:pt x="0" y="22455"/>
                    <a:pt x="22455" y="0"/>
                    <a:pt x="50156" y="0"/>
                  </a:cubicBezTo>
                  <a:close/>
                </a:path>
              </a:pathLst>
            </a:custGeom>
            <a:solidFill>
              <a:srgbClr val="B0C5FF"/>
            </a:solidFill>
            <a:ln>
              <a:noFill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16"/>
                </a:lnSpc>
              </a:pPr>
              <a:r>
                <a:rPr lang="en-US" sz="2693" spc="263">
                  <a:solidFill>
                    <a:srgbClr val="FBFAF8"/>
                  </a:solidFill>
                  <a:latin typeface="Montserrat Medium"/>
                </a:rPr>
                <a:t>Calidad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11465945" y="7056227"/>
            <a:ext cx="2486826" cy="616828"/>
            <a:chOff x="0" y="0"/>
            <a:chExt cx="404418" cy="100311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404418" cy="100311"/>
            </a:xfrm>
            <a:custGeom>
              <a:avLst/>
              <a:gdLst/>
              <a:ahLst/>
              <a:cxnLst/>
              <a:rect r="r" b="b" t="t" l="l"/>
              <a:pathLst>
                <a:path h="100311" w="404418">
                  <a:moveTo>
                    <a:pt x="50156" y="0"/>
                  </a:moveTo>
                  <a:lnTo>
                    <a:pt x="354262" y="0"/>
                  </a:lnTo>
                  <a:cubicBezTo>
                    <a:pt x="381963" y="0"/>
                    <a:pt x="404418" y="22455"/>
                    <a:pt x="404418" y="50156"/>
                  </a:cubicBezTo>
                  <a:lnTo>
                    <a:pt x="404418" y="50156"/>
                  </a:lnTo>
                  <a:cubicBezTo>
                    <a:pt x="404418" y="63458"/>
                    <a:pt x="399134" y="76215"/>
                    <a:pt x="389728" y="85621"/>
                  </a:cubicBezTo>
                  <a:cubicBezTo>
                    <a:pt x="380322" y="95027"/>
                    <a:pt x="367565" y="100311"/>
                    <a:pt x="354262" y="100311"/>
                  </a:cubicBezTo>
                  <a:lnTo>
                    <a:pt x="50156" y="100311"/>
                  </a:lnTo>
                  <a:cubicBezTo>
                    <a:pt x="22455" y="100311"/>
                    <a:pt x="0" y="77856"/>
                    <a:pt x="0" y="50156"/>
                  </a:cubicBezTo>
                  <a:lnTo>
                    <a:pt x="0" y="50156"/>
                  </a:lnTo>
                  <a:cubicBezTo>
                    <a:pt x="0" y="22455"/>
                    <a:pt x="22455" y="0"/>
                    <a:pt x="50156" y="0"/>
                  </a:cubicBezTo>
                  <a:close/>
                </a:path>
              </a:pathLst>
            </a:custGeom>
            <a:solidFill>
              <a:srgbClr val="B0C5FF"/>
            </a:solidFill>
            <a:ln>
              <a:noFill/>
            </a:ln>
          </p:spPr>
        </p:sp>
        <p:sp>
          <p:nvSpPr>
            <p:cNvPr name="TextBox 26" id="26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40"/>
                </a:lnSpc>
              </a:pPr>
              <a:r>
                <a:rPr lang="en-US" sz="2493" spc="244">
                  <a:solidFill>
                    <a:srgbClr val="FBFAF8"/>
                  </a:solidFill>
                  <a:latin typeface="Montserrat Medium"/>
                </a:rPr>
                <a:t>Compromiso</a:t>
              </a: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14772474" y="4413167"/>
            <a:ext cx="2486826" cy="2486826"/>
            <a:chOff x="0" y="0"/>
            <a:chExt cx="812800" cy="8128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</a:path>
              </a:pathLst>
            </a:custGeom>
            <a:solidFill>
              <a:srgbClr val="B0C5FF"/>
            </a:solidFill>
            <a:ln>
              <a:noFill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18"/>
                </a:lnSpc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14595824" y="7082384"/>
            <a:ext cx="2914258" cy="616828"/>
            <a:chOff x="0" y="0"/>
            <a:chExt cx="473929" cy="100311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473929" cy="100311"/>
            </a:xfrm>
            <a:custGeom>
              <a:avLst/>
              <a:gdLst/>
              <a:ahLst/>
              <a:cxnLst/>
              <a:rect r="r" b="b" t="t" l="l"/>
              <a:pathLst>
                <a:path h="100311" w="473929">
                  <a:moveTo>
                    <a:pt x="45162" y="0"/>
                  </a:moveTo>
                  <a:lnTo>
                    <a:pt x="428767" y="0"/>
                  </a:lnTo>
                  <a:cubicBezTo>
                    <a:pt x="453709" y="0"/>
                    <a:pt x="473929" y="20220"/>
                    <a:pt x="473929" y="45162"/>
                  </a:cubicBezTo>
                  <a:lnTo>
                    <a:pt x="473929" y="55150"/>
                  </a:lnTo>
                  <a:cubicBezTo>
                    <a:pt x="473929" y="67127"/>
                    <a:pt x="469171" y="78614"/>
                    <a:pt x="460701" y="87084"/>
                  </a:cubicBezTo>
                  <a:cubicBezTo>
                    <a:pt x="452232" y="95553"/>
                    <a:pt x="440745" y="100311"/>
                    <a:pt x="428767" y="100311"/>
                  </a:cubicBezTo>
                  <a:lnTo>
                    <a:pt x="45162" y="100311"/>
                  </a:lnTo>
                  <a:cubicBezTo>
                    <a:pt x="33184" y="100311"/>
                    <a:pt x="21697" y="95553"/>
                    <a:pt x="13228" y="87084"/>
                  </a:cubicBezTo>
                  <a:cubicBezTo>
                    <a:pt x="4758" y="78614"/>
                    <a:pt x="0" y="67127"/>
                    <a:pt x="0" y="55150"/>
                  </a:cubicBezTo>
                  <a:lnTo>
                    <a:pt x="0" y="45162"/>
                  </a:lnTo>
                  <a:cubicBezTo>
                    <a:pt x="0" y="33184"/>
                    <a:pt x="4758" y="21697"/>
                    <a:pt x="13228" y="13228"/>
                  </a:cubicBezTo>
                  <a:cubicBezTo>
                    <a:pt x="21697" y="4758"/>
                    <a:pt x="33184" y="0"/>
                    <a:pt x="45162" y="0"/>
                  </a:cubicBezTo>
                  <a:close/>
                </a:path>
              </a:pathLst>
            </a:custGeom>
            <a:solidFill>
              <a:srgbClr val="B0C5FF"/>
            </a:solidFill>
            <a:ln>
              <a:noFill/>
            </a:ln>
          </p:spPr>
        </p:sp>
        <p:sp>
          <p:nvSpPr>
            <p:cNvPr name="TextBox 32" id="32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26"/>
                </a:lnSpc>
              </a:pPr>
              <a:r>
                <a:rPr lang="en-US" sz="2193" spc="214">
                  <a:solidFill>
                    <a:srgbClr val="FBFAF8"/>
                  </a:solidFill>
                  <a:latin typeface="Montserrat Medium"/>
                </a:rPr>
                <a:t>Responsabilidad</a:t>
              </a:r>
            </a:p>
          </p:txBody>
        </p:sp>
      </p:grpSp>
      <p:sp>
        <p:nvSpPr>
          <p:cNvPr name="Freeform 33" id="33"/>
          <p:cNvSpPr/>
          <p:nvPr/>
        </p:nvSpPr>
        <p:spPr>
          <a:xfrm flipH="false" flipV="false" rot="0">
            <a:off x="1300266" y="4649659"/>
            <a:ext cx="1943693" cy="1961525"/>
          </a:xfrm>
          <a:custGeom>
            <a:avLst/>
            <a:gdLst/>
            <a:ahLst/>
            <a:cxnLst/>
            <a:rect r="r" b="b" t="t" l="l"/>
            <a:pathLst>
              <a:path h="1961525" w="1943693">
                <a:moveTo>
                  <a:pt x="0" y="0"/>
                </a:moveTo>
                <a:lnTo>
                  <a:pt x="1943693" y="0"/>
                </a:lnTo>
                <a:lnTo>
                  <a:pt x="1943693" y="1961525"/>
                </a:lnTo>
                <a:lnTo>
                  <a:pt x="0" y="19615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4" id="34"/>
          <p:cNvSpPr/>
          <p:nvPr/>
        </p:nvSpPr>
        <p:spPr>
          <a:xfrm flipH="false" flipV="false" rot="0">
            <a:off x="4717928" y="4885449"/>
            <a:ext cx="1842860" cy="1524548"/>
          </a:xfrm>
          <a:custGeom>
            <a:avLst/>
            <a:gdLst/>
            <a:ahLst/>
            <a:cxnLst/>
            <a:rect r="r" b="b" t="t" l="l"/>
            <a:pathLst>
              <a:path h="1524548" w="1842860">
                <a:moveTo>
                  <a:pt x="0" y="0"/>
                </a:moveTo>
                <a:lnTo>
                  <a:pt x="1842860" y="0"/>
                </a:lnTo>
                <a:lnTo>
                  <a:pt x="1842860" y="1524548"/>
                </a:lnTo>
                <a:lnTo>
                  <a:pt x="0" y="152454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5" id="35"/>
          <p:cNvSpPr/>
          <p:nvPr/>
        </p:nvSpPr>
        <p:spPr>
          <a:xfrm flipH="false" flipV="false" rot="0">
            <a:off x="8510924" y="4742178"/>
            <a:ext cx="1266151" cy="1776488"/>
          </a:xfrm>
          <a:custGeom>
            <a:avLst/>
            <a:gdLst/>
            <a:ahLst/>
            <a:cxnLst/>
            <a:rect r="r" b="b" t="t" l="l"/>
            <a:pathLst>
              <a:path h="1776488" w="1266151">
                <a:moveTo>
                  <a:pt x="0" y="0"/>
                </a:moveTo>
                <a:lnTo>
                  <a:pt x="1266152" y="0"/>
                </a:lnTo>
                <a:lnTo>
                  <a:pt x="1266152" y="1776488"/>
                </a:lnTo>
                <a:lnTo>
                  <a:pt x="0" y="177648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6" id="36"/>
          <p:cNvSpPr/>
          <p:nvPr/>
        </p:nvSpPr>
        <p:spPr>
          <a:xfrm flipH="false" flipV="false" rot="0">
            <a:off x="11905175" y="4719048"/>
            <a:ext cx="1716696" cy="1822747"/>
          </a:xfrm>
          <a:custGeom>
            <a:avLst/>
            <a:gdLst/>
            <a:ahLst/>
            <a:cxnLst/>
            <a:rect r="r" b="b" t="t" l="l"/>
            <a:pathLst>
              <a:path h="1822747" w="1716696">
                <a:moveTo>
                  <a:pt x="0" y="0"/>
                </a:moveTo>
                <a:lnTo>
                  <a:pt x="1716697" y="0"/>
                </a:lnTo>
                <a:lnTo>
                  <a:pt x="1716697" y="1822747"/>
                </a:lnTo>
                <a:lnTo>
                  <a:pt x="0" y="182274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7" id="37"/>
          <p:cNvSpPr/>
          <p:nvPr/>
        </p:nvSpPr>
        <p:spPr>
          <a:xfrm flipH="false" flipV="false" rot="0">
            <a:off x="15283125" y="4885449"/>
            <a:ext cx="1539657" cy="1835657"/>
          </a:xfrm>
          <a:custGeom>
            <a:avLst/>
            <a:gdLst/>
            <a:ahLst/>
            <a:cxnLst/>
            <a:rect r="r" b="b" t="t" l="l"/>
            <a:pathLst>
              <a:path h="1835657" w="1539657">
                <a:moveTo>
                  <a:pt x="0" y="0"/>
                </a:moveTo>
                <a:lnTo>
                  <a:pt x="1539657" y="0"/>
                </a:lnTo>
                <a:lnTo>
                  <a:pt x="1539657" y="1835657"/>
                </a:lnTo>
                <a:lnTo>
                  <a:pt x="0" y="183565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8" id="38"/>
          <p:cNvSpPr txBox="true"/>
          <p:nvPr/>
        </p:nvSpPr>
        <p:spPr>
          <a:xfrm rot="0">
            <a:off x="1686732" y="2256969"/>
            <a:ext cx="14916747" cy="122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796"/>
              </a:lnSpc>
              <a:spcBef>
                <a:spcPct val="0"/>
              </a:spcBef>
            </a:pPr>
            <a:r>
              <a:rPr lang="en-US" sz="6997">
                <a:solidFill>
                  <a:srgbClr val="05066D"/>
                </a:solidFill>
                <a:latin typeface="Cocomat Pro Heavy"/>
              </a:rPr>
              <a:t>VALORES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0C5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302716" y="623148"/>
            <a:ext cx="6985284" cy="9663852"/>
          </a:xfrm>
          <a:custGeom>
            <a:avLst/>
            <a:gdLst/>
            <a:ahLst/>
            <a:cxnLst/>
            <a:rect r="r" b="b" t="t" l="l"/>
            <a:pathLst>
              <a:path h="9663852" w="6985284">
                <a:moveTo>
                  <a:pt x="0" y="0"/>
                </a:moveTo>
                <a:lnTo>
                  <a:pt x="6985284" y="0"/>
                </a:lnTo>
                <a:lnTo>
                  <a:pt x="6985284" y="9663852"/>
                </a:lnTo>
                <a:lnTo>
                  <a:pt x="0" y="96638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3201623" y="3646473"/>
            <a:ext cx="7956059" cy="1868396"/>
            <a:chOff x="0" y="0"/>
            <a:chExt cx="1268996" cy="29801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68996" cy="298010"/>
            </a:xfrm>
            <a:custGeom>
              <a:avLst/>
              <a:gdLst/>
              <a:ahLst/>
              <a:cxnLst/>
              <a:rect r="r" b="b" t="t" l="l"/>
              <a:pathLst>
                <a:path h="298010" w="1268996">
                  <a:moveTo>
                    <a:pt x="97308" y="0"/>
                  </a:moveTo>
                  <a:lnTo>
                    <a:pt x="1171687" y="0"/>
                  </a:lnTo>
                  <a:cubicBezTo>
                    <a:pt x="1197495" y="0"/>
                    <a:pt x="1222246" y="10252"/>
                    <a:pt x="1240495" y="28501"/>
                  </a:cubicBezTo>
                  <a:cubicBezTo>
                    <a:pt x="1258744" y="46750"/>
                    <a:pt x="1268996" y="71501"/>
                    <a:pt x="1268996" y="97308"/>
                  </a:cubicBezTo>
                  <a:lnTo>
                    <a:pt x="1268996" y="200702"/>
                  </a:lnTo>
                  <a:cubicBezTo>
                    <a:pt x="1268996" y="254444"/>
                    <a:pt x="1225429" y="298010"/>
                    <a:pt x="1171687" y="298010"/>
                  </a:cubicBezTo>
                  <a:lnTo>
                    <a:pt x="97308" y="298010"/>
                  </a:lnTo>
                  <a:cubicBezTo>
                    <a:pt x="43566" y="298010"/>
                    <a:pt x="0" y="254444"/>
                    <a:pt x="0" y="200702"/>
                  </a:cubicBezTo>
                  <a:lnTo>
                    <a:pt x="0" y="97308"/>
                  </a:lnTo>
                  <a:cubicBezTo>
                    <a:pt x="0" y="43566"/>
                    <a:pt x="43566" y="0"/>
                    <a:pt x="9730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142875"/>
              <a:ext cx="812800" cy="9556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10217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028700" y="895350"/>
            <a:ext cx="9733402" cy="11238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8930"/>
              </a:lnSpc>
              <a:spcBef>
                <a:spcPct val="0"/>
              </a:spcBef>
            </a:pPr>
            <a:r>
              <a:rPr lang="en-US" sz="6378">
                <a:solidFill>
                  <a:srgbClr val="05066D"/>
                </a:solidFill>
                <a:latin typeface="Cocomat Pro Heavy"/>
              </a:rPr>
              <a:t>NUESTROS SERVICIOS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916503" y="4188433"/>
            <a:ext cx="7641703" cy="21286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23"/>
              </a:lnSpc>
              <a:spcBef>
                <a:spcPct val="0"/>
              </a:spcBef>
            </a:pPr>
            <a:r>
              <a:rPr lang="en-US" sz="2445">
                <a:solidFill>
                  <a:srgbClr val="000000"/>
                </a:solidFill>
                <a:latin typeface="Montserrat"/>
              </a:rPr>
              <a:t>S</a:t>
            </a:r>
            <a:r>
              <a:rPr lang="en-US" sz="2445">
                <a:solidFill>
                  <a:srgbClr val="000000"/>
                </a:solidFill>
                <a:latin typeface="Montserrat"/>
              </a:rPr>
              <a:t>implifique la gestión de citas, historiales médicos y registros de pacientes con nuestra plataforma automatizada, lo que permite a su personal enfocarse en la atención médica.</a:t>
            </a:r>
          </a:p>
          <a:p>
            <a:pPr>
              <a:lnSpc>
                <a:spcPts val="3423"/>
              </a:lnSpc>
              <a:spcBef>
                <a:spcPct val="0"/>
              </a:spcBef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4860928" y="3646655"/>
            <a:ext cx="6773407" cy="5225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73"/>
              </a:lnSpc>
              <a:spcBef>
                <a:spcPct val="0"/>
              </a:spcBef>
            </a:pPr>
            <a:r>
              <a:rPr lang="en-US" sz="3052">
                <a:solidFill>
                  <a:srgbClr val="1F2B5B"/>
                </a:solidFill>
                <a:latin typeface="Montserrat Classic Bold"/>
              </a:rPr>
              <a:t>AUTOMATIZACIÓN DE PROCESOS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665681" y="3581053"/>
            <a:ext cx="1421591" cy="16279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3475"/>
              </a:lnSpc>
              <a:spcBef>
                <a:spcPct val="0"/>
              </a:spcBef>
            </a:pPr>
            <a:r>
              <a:rPr lang="en-US" sz="9625">
                <a:solidFill>
                  <a:srgbClr val="337096"/>
                </a:solidFill>
                <a:latin typeface="Montserrat Classic Bold"/>
              </a:rPr>
              <a:t>1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-4141430" y="6659997"/>
            <a:ext cx="7956059" cy="1868396"/>
            <a:chOff x="0" y="0"/>
            <a:chExt cx="1268996" cy="29801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268996" cy="298010"/>
            </a:xfrm>
            <a:custGeom>
              <a:avLst/>
              <a:gdLst/>
              <a:ahLst/>
              <a:cxnLst/>
              <a:rect r="r" b="b" t="t" l="l"/>
              <a:pathLst>
                <a:path h="298010" w="1268996">
                  <a:moveTo>
                    <a:pt x="97308" y="0"/>
                  </a:moveTo>
                  <a:lnTo>
                    <a:pt x="1171687" y="0"/>
                  </a:lnTo>
                  <a:cubicBezTo>
                    <a:pt x="1197495" y="0"/>
                    <a:pt x="1222246" y="10252"/>
                    <a:pt x="1240495" y="28501"/>
                  </a:cubicBezTo>
                  <a:cubicBezTo>
                    <a:pt x="1258744" y="46750"/>
                    <a:pt x="1268996" y="71501"/>
                    <a:pt x="1268996" y="97308"/>
                  </a:cubicBezTo>
                  <a:lnTo>
                    <a:pt x="1268996" y="200702"/>
                  </a:lnTo>
                  <a:cubicBezTo>
                    <a:pt x="1268996" y="254444"/>
                    <a:pt x="1225429" y="298010"/>
                    <a:pt x="1171687" y="298010"/>
                  </a:cubicBezTo>
                  <a:lnTo>
                    <a:pt x="97308" y="298010"/>
                  </a:lnTo>
                  <a:cubicBezTo>
                    <a:pt x="43566" y="298010"/>
                    <a:pt x="0" y="254444"/>
                    <a:pt x="0" y="200702"/>
                  </a:cubicBezTo>
                  <a:lnTo>
                    <a:pt x="0" y="97308"/>
                  </a:lnTo>
                  <a:cubicBezTo>
                    <a:pt x="0" y="43566"/>
                    <a:pt x="43566" y="0"/>
                    <a:pt x="9730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142875"/>
              <a:ext cx="812800" cy="9556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10217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3976697" y="7201956"/>
            <a:ext cx="8833201" cy="21286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23"/>
              </a:lnSpc>
              <a:spcBef>
                <a:spcPct val="0"/>
              </a:spcBef>
            </a:pPr>
            <a:r>
              <a:rPr lang="en-US" sz="2445">
                <a:solidFill>
                  <a:srgbClr val="000000"/>
                </a:solidFill>
                <a:latin typeface="Montserrat"/>
              </a:rPr>
              <a:t>Nuest</a:t>
            </a:r>
            <a:r>
              <a:rPr lang="en-US" sz="2445">
                <a:solidFill>
                  <a:srgbClr val="000000"/>
                </a:solidFill>
                <a:latin typeface="Montserrat"/>
              </a:rPr>
              <a:t>ra plataforma centralizada permite un seguimiento efectivo de la salud de los pacientes, mejorando la continuidad de la atención y reduciendo la probabilidad de errores.</a:t>
            </a:r>
          </a:p>
          <a:p>
            <a:pPr>
              <a:lnSpc>
                <a:spcPts val="3423"/>
              </a:lnSpc>
              <a:spcBef>
                <a:spcPct val="0"/>
              </a:spcBef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3921122" y="6593322"/>
            <a:ext cx="7713214" cy="5225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73"/>
              </a:lnSpc>
              <a:spcBef>
                <a:spcPct val="0"/>
              </a:spcBef>
            </a:pPr>
            <a:r>
              <a:rPr lang="en-US" sz="3052">
                <a:solidFill>
                  <a:srgbClr val="1F2B5B"/>
                </a:solidFill>
                <a:latin typeface="Montserrat Classic Bold"/>
              </a:rPr>
              <a:t>GESTIÓN INTEGRAL DE PACIENTES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725874" y="6594576"/>
            <a:ext cx="2088755" cy="16279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3475"/>
              </a:lnSpc>
              <a:spcBef>
                <a:spcPct val="0"/>
              </a:spcBef>
            </a:pPr>
            <a:r>
              <a:rPr lang="en-US" sz="9625">
                <a:solidFill>
                  <a:srgbClr val="337096"/>
                </a:solidFill>
                <a:latin typeface="Montserrat Classic Bold"/>
              </a:rPr>
              <a:t>2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0C5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201623" y="3646473"/>
            <a:ext cx="7956059" cy="1868396"/>
            <a:chOff x="0" y="0"/>
            <a:chExt cx="1268996" cy="29801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68996" cy="298010"/>
            </a:xfrm>
            <a:custGeom>
              <a:avLst/>
              <a:gdLst/>
              <a:ahLst/>
              <a:cxnLst/>
              <a:rect r="r" b="b" t="t" l="l"/>
              <a:pathLst>
                <a:path h="298010" w="1268996">
                  <a:moveTo>
                    <a:pt x="97308" y="0"/>
                  </a:moveTo>
                  <a:lnTo>
                    <a:pt x="1171687" y="0"/>
                  </a:lnTo>
                  <a:cubicBezTo>
                    <a:pt x="1197495" y="0"/>
                    <a:pt x="1222246" y="10252"/>
                    <a:pt x="1240495" y="28501"/>
                  </a:cubicBezTo>
                  <a:cubicBezTo>
                    <a:pt x="1258744" y="46750"/>
                    <a:pt x="1268996" y="71501"/>
                    <a:pt x="1268996" y="97308"/>
                  </a:cubicBezTo>
                  <a:lnTo>
                    <a:pt x="1268996" y="200702"/>
                  </a:lnTo>
                  <a:cubicBezTo>
                    <a:pt x="1268996" y="254444"/>
                    <a:pt x="1225429" y="298010"/>
                    <a:pt x="1171687" y="298010"/>
                  </a:cubicBezTo>
                  <a:lnTo>
                    <a:pt x="97308" y="298010"/>
                  </a:lnTo>
                  <a:cubicBezTo>
                    <a:pt x="43566" y="298010"/>
                    <a:pt x="0" y="254444"/>
                    <a:pt x="0" y="200702"/>
                  </a:cubicBezTo>
                  <a:lnTo>
                    <a:pt x="0" y="97308"/>
                  </a:lnTo>
                  <a:cubicBezTo>
                    <a:pt x="0" y="43566"/>
                    <a:pt x="43566" y="0"/>
                    <a:pt x="9730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142875"/>
              <a:ext cx="812800" cy="9556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10217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028700" y="895350"/>
            <a:ext cx="9733402" cy="11238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8930"/>
              </a:lnSpc>
              <a:spcBef>
                <a:spcPct val="0"/>
              </a:spcBef>
            </a:pPr>
            <a:r>
              <a:rPr lang="en-US" sz="6378">
                <a:solidFill>
                  <a:srgbClr val="05066D"/>
                </a:solidFill>
                <a:latin typeface="Cocomat Pro Heavy"/>
              </a:rPr>
              <a:t>NUESTROS SERVICIOS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916503" y="4188433"/>
            <a:ext cx="7641703" cy="1271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23"/>
              </a:lnSpc>
              <a:spcBef>
                <a:spcPct val="0"/>
              </a:spcBef>
            </a:pPr>
            <a:r>
              <a:rPr lang="en-US" sz="2445">
                <a:solidFill>
                  <a:srgbClr val="000000"/>
                </a:solidFill>
                <a:latin typeface="Montserrat"/>
              </a:rPr>
              <a:t>Acceda a informes y análisis de datos que le ayudarán a tomar decisiones informadas sobre la gestión y mejora de sus servicios médicos.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860928" y="3646655"/>
            <a:ext cx="6773407" cy="5225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73"/>
              </a:lnSpc>
              <a:spcBef>
                <a:spcPct val="0"/>
              </a:spcBef>
            </a:pPr>
            <a:r>
              <a:rPr lang="en-US" sz="3052">
                <a:solidFill>
                  <a:srgbClr val="1F2B5B"/>
                </a:solidFill>
                <a:latin typeface="Montserrat Classic Bold"/>
              </a:rPr>
              <a:t>ANALÍTICA DE DATOS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665681" y="3581053"/>
            <a:ext cx="1421591" cy="16279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3475"/>
              </a:lnSpc>
              <a:spcBef>
                <a:spcPct val="0"/>
              </a:spcBef>
            </a:pPr>
            <a:r>
              <a:rPr lang="en-US" sz="9625">
                <a:solidFill>
                  <a:srgbClr val="337096"/>
                </a:solidFill>
                <a:latin typeface="Montserrat Classic Bold"/>
              </a:rPr>
              <a:t>3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-4141430" y="6659997"/>
            <a:ext cx="7956059" cy="1868396"/>
            <a:chOff x="0" y="0"/>
            <a:chExt cx="1268996" cy="29801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268996" cy="298010"/>
            </a:xfrm>
            <a:custGeom>
              <a:avLst/>
              <a:gdLst/>
              <a:ahLst/>
              <a:cxnLst/>
              <a:rect r="r" b="b" t="t" l="l"/>
              <a:pathLst>
                <a:path h="298010" w="1268996">
                  <a:moveTo>
                    <a:pt x="97308" y="0"/>
                  </a:moveTo>
                  <a:lnTo>
                    <a:pt x="1171687" y="0"/>
                  </a:lnTo>
                  <a:cubicBezTo>
                    <a:pt x="1197495" y="0"/>
                    <a:pt x="1222246" y="10252"/>
                    <a:pt x="1240495" y="28501"/>
                  </a:cubicBezTo>
                  <a:cubicBezTo>
                    <a:pt x="1258744" y="46750"/>
                    <a:pt x="1268996" y="71501"/>
                    <a:pt x="1268996" y="97308"/>
                  </a:cubicBezTo>
                  <a:lnTo>
                    <a:pt x="1268996" y="200702"/>
                  </a:lnTo>
                  <a:cubicBezTo>
                    <a:pt x="1268996" y="254444"/>
                    <a:pt x="1225429" y="298010"/>
                    <a:pt x="1171687" y="298010"/>
                  </a:cubicBezTo>
                  <a:lnTo>
                    <a:pt x="97308" y="298010"/>
                  </a:lnTo>
                  <a:cubicBezTo>
                    <a:pt x="43566" y="298010"/>
                    <a:pt x="0" y="254444"/>
                    <a:pt x="0" y="200702"/>
                  </a:cubicBezTo>
                  <a:lnTo>
                    <a:pt x="0" y="97308"/>
                  </a:lnTo>
                  <a:cubicBezTo>
                    <a:pt x="0" y="43566"/>
                    <a:pt x="43566" y="0"/>
                    <a:pt x="9730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142875"/>
              <a:ext cx="812800" cy="9556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10217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3976697" y="7201956"/>
            <a:ext cx="8833201" cy="17000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23"/>
              </a:lnSpc>
              <a:spcBef>
                <a:spcPct val="0"/>
              </a:spcBef>
            </a:pPr>
            <a:r>
              <a:rPr lang="en-US" sz="2445">
                <a:solidFill>
                  <a:srgbClr val="000000"/>
                </a:solidFill>
                <a:latin typeface="Montserrat"/>
              </a:rPr>
              <a:t>Of</a:t>
            </a:r>
            <a:r>
              <a:rPr lang="en-US" sz="2445">
                <a:solidFill>
                  <a:srgbClr val="000000"/>
                </a:solidFill>
                <a:latin typeface="Montserrat"/>
              </a:rPr>
              <a:t>rezca consultas médicas en línea de manera eficiente, llegando a un mayor número de pacientes sin aumentar los costos operativos.</a:t>
            </a:r>
          </a:p>
          <a:p>
            <a:pPr>
              <a:lnSpc>
                <a:spcPts val="3423"/>
              </a:lnSpc>
              <a:spcBef>
                <a:spcPct val="0"/>
              </a:spcBef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3921122" y="6593322"/>
            <a:ext cx="5669444" cy="5225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73"/>
              </a:lnSpc>
              <a:spcBef>
                <a:spcPct val="0"/>
              </a:spcBef>
            </a:pPr>
            <a:r>
              <a:rPr lang="en-US" sz="3052">
                <a:solidFill>
                  <a:srgbClr val="1F2B5B"/>
                </a:solidFill>
                <a:latin typeface="Montserrat Classic Bold"/>
              </a:rPr>
              <a:t>TELEMEDICINA AVANZADA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725874" y="6594576"/>
            <a:ext cx="2088755" cy="16279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3475"/>
              </a:lnSpc>
              <a:spcBef>
                <a:spcPct val="0"/>
              </a:spcBef>
            </a:pPr>
            <a:r>
              <a:rPr lang="en-US" sz="9625">
                <a:solidFill>
                  <a:srgbClr val="337096"/>
                </a:solidFill>
                <a:latin typeface="Montserrat Classic Bold"/>
              </a:rPr>
              <a:t>4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12914673" y="1770574"/>
            <a:ext cx="5316177" cy="7378487"/>
          </a:xfrm>
          <a:custGeom>
            <a:avLst/>
            <a:gdLst/>
            <a:ahLst/>
            <a:cxnLst/>
            <a:rect r="r" b="b" t="t" l="l"/>
            <a:pathLst>
              <a:path h="7378487" w="5316177">
                <a:moveTo>
                  <a:pt x="0" y="0"/>
                </a:moveTo>
                <a:lnTo>
                  <a:pt x="5316177" y="0"/>
                </a:lnTo>
                <a:lnTo>
                  <a:pt x="5316177" y="7378487"/>
                </a:lnTo>
                <a:lnTo>
                  <a:pt x="0" y="73784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0C5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201623" y="3646473"/>
            <a:ext cx="7956059" cy="1868396"/>
            <a:chOff x="0" y="0"/>
            <a:chExt cx="1268996" cy="29801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68996" cy="298010"/>
            </a:xfrm>
            <a:custGeom>
              <a:avLst/>
              <a:gdLst/>
              <a:ahLst/>
              <a:cxnLst/>
              <a:rect r="r" b="b" t="t" l="l"/>
              <a:pathLst>
                <a:path h="298010" w="1268996">
                  <a:moveTo>
                    <a:pt x="97308" y="0"/>
                  </a:moveTo>
                  <a:lnTo>
                    <a:pt x="1171687" y="0"/>
                  </a:lnTo>
                  <a:cubicBezTo>
                    <a:pt x="1197495" y="0"/>
                    <a:pt x="1222246" y="10252"/>
                    <a:pt x="1240495" y="28501"/>
                  </a:cubicBezTo>
                  <a:cubicBezTo>
                    <a:pt x="1258744" y="46750"/>
                    <a:pt x="1268996" y="71501"/>
                    <a:pt x="1268996" y="97308"/>
                  </a:cubicBezTo>
                  <a:lnTo>
                    <a:pt x="1268996" y="200702"/>
                  </a:lnTo>
                  <a:cubicBezTo>
                    <a:pt x="1268996" y="254444"/>
                    <a:pt x="1225429" y="298010"/>
                    <a:pt x="1171687" y="298010"/>
                  </a:cubicBezTo>
                  <a:lnTo>
                    <a:pt x="97308" y="298010"/>
                  </a:lnTo>
                  <a:cubicBezTo>
                    <a:pt x="43566" y="298010"/>
                    <a:pt x="0" y="254444"/>
                    <a:pt x="0" y="200702"/>
                  </a:cubicBezTo>
                  <a:lnTo>
                    <a:pt x="0" y="97308"/>
                  </a:lnTo>
                  <a:cubicBezTo>
                    <a:pt x="0" y="43566"/>
                    <a:pt x="43566" y="0"/>
                    <a:pt x="9730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142875"/>
              <a:ext cx="812800" cy="9556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10217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028700" y="895350"/>
            <a:ext cx="9733402" cy="11238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8930"/>
              </a:lnSpc>
              <a:spcBef>
                <a:spcPct val="0"/>
              </a:spcBef>
            </a:pPr>
            <a:r>
              <a:rPr lang="en-US" sz="6378">
                <a:solidFill>
                  <a:srgbClr val="05066D"/>
                </a:solidFill>
                <a:latin typeface="Cocomat Pro Heavy"/>
              </a:rPr>
              <a:t>NUESTROS SERVICIOS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916503" y="4188433"/>
            <a:ext cx="7641703" cy="21286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23"/>
              </a:lnSpc>
              <a:spcBef>
                <a:spcPct val="0"/>
              </a:spcBef>
            </a:pPr>
            <a:r>
              <a:rPr lang="en-US" sz="2445">
                <a:solidFill>
                  <a:srgbClr val="000000"/>
                </a:solidFill>
                <a:latin typeface="Montserrat"/>
              </a:rPr>
              <a:t>Integramos nuestras soluciones con sus sistemas y equipos médicos existentes, mejorando la interoperabilidad y el flujo de información.</a:t>
            </a:r>
          </a:p>
          <a:p>
            <a:pPr>
              <a:lnSpc>
                <a:spcPts val="3423"/>
              </a:lnSpc>
              <a:spcBef>
                <a:spcPct val="0"/>
              </a:spcBef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4860928" y="3646655"/>
            <a:ext cx="7509586" cy="5225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73"/>
              </a:lnSpc>
              <a:spcBef>
                <a:spcPct val="0"/>
              </a:spcBef>
            </a:pPr>
            <a:r>
              <a:rPr lang="en-US" sz="3052">
                <a:solidFill>
                  <a:srgbClr val="1F2B5B"/>
                </a:solidFill>
                <a:latin typeface="Montserrat Classic Bold"/>
              </a:rPr>
              <a:t>INTEGRACIÓN DE EQUIPOS MÉDICOS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665681" y="3581053"/>
            <a:ext cx="1421591" cy="16279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3475"/>
              </a:lnSpc>
              <a:spcBef>
                <a:spcPct val="0"/>
              </a:spcBef>
            </a:pPr>
            <a:r>
              <a:rPr lang="en-US" sz="9625">
                <a:solidFill>
                  <a:srgbClr val="337096"/>
                </a:solidFill>
                <a:latin typeface="Montserrat Classic Bold"/>
              </a:rPr>
              <a:t>5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-4141430" y="6659997"/>
            <a:ext cx="7956059" cy="1868396"/>
            <a:chOff x="0" y="0"/>
            <a:chExt cx="1268996" cy="29801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268996" cy="298010"/>
            </a:xfrm>
            <a:custGeom>
              <a:avLst/>
              <a:gdLst/>
              <a:ahLst/>
              <a:cxnLst/>
              <a:rect r="r" b="b" t="t" l="l"/>
              <a:pathLst>
                <a:path h="298010" w="1268996">
                  <a:moveTo>
                    <a:pt x="97308" y="0"/>
                  </a:moveTo>
                  <a:lnTo>
                    <a:pt x="1171687" y="0"/>
                  </a:lnTo>
                  <a:cubicBezTo>
                    <a:pt x="1197495" y="0"/>
                    <a:pt x="1222246" y="10252"/>
                    <a:pt x="1240495" y="28501"/>
                  </a:cubicBezTo>
                  <a:cubicBezTo>
                    <a:pt x="1258744" y="46750"/>
                    <a:pt x="1268996" y="71501"/>
                    <a:pt x="1268996" y="97308"/>
                  </a:cubicBezTo>
                  <a:lnTo>
                    <a:pt x="1268996" y="200702"/>
                  </a:lnTo>
                  <a:cubicBezTo>
                    <a:pt x="1268996" y="254444"/>
                    <a:pt x="1225429" y="298010"/>
                    <a:pt x="1171687" y="298010"/>
                  </a:cubicBezTo>
                  <a:lnTo>
                    <a:pt x="97308" y="298010"/>
                  </a:lnTo>
                  <a:cubicBezTo>
                    <a:pt x="43566" y="298010"/>
                    <a:pt x="0" y="254444"/>
                    <a:pt x="0" y="200702"/>
                  </a:cubicBezTo>
                  <a:lnTo>
                    <a:pt x="0" y="97308"/>
                  </a:lnTo>
                  <a:cubicBezTo>
                    <a:pt x="0" y="43566"/>
                    <a:pt x="43566" y="0"/>
                    <a:pt x="9730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142875"/>
              <a:ext cx="812800" cy="9556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10217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3976697" y="7201956"/>
            <a:ext cx="8833201" cy="1271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23"/>
              </a:lnSpc>
              <a:spcBef>
                <a:spcPct val="0"/>
              </a:spcBef>
            </a:pPr>
            <a:r>
              <a:rPr lang="en-US" sz="2445">
                <a:solidFill>
                  <a:srgbClr val="000000"/>
                </a:solidFill>
                <a:latin typeface="Montserrat"/>
              </a:rPr>
              <a:t>Brindamos capacitación y soporte continuo para asegurarnos de que su personal esté cómodo utilizando nuestras soluciones.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921122" y="6593322"/>
            <a:ext cx="5669444" cy="5225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73"/>
              </a:lnSpc>
              <a:spcBef>
                <a:spcPct val="0"/>
              </a:spcBef>
            </a:pPr>
            <a:r>
              <a:rPr lang="en-US" sz="3052">
                <a:solidFill>
                  <a:srgbClr val="1F2B5B"/>
                </a:solidFill>
                <a:latin typeface="Montserrat Classic Bold"/>
              </a:rPr>
              <a:t>SERVICIO PERSONALIZADO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725874" y="6594576"/>
            <a:ext cx="2088755" cy="16279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3475"/>
              </a:lnSpc>
              <a:spcBef>
                <a:spcPct val="0"/>
              </a:spcBef>
            </a:pPr>
            <a:r>
              <a:rPr lang="en-US" sz="9625">
                <a:solidFill>
                  <a:srgbClr val="337096"/>
                </a:solidFill>
                <a:latin typeface="Montserrat Classic Bold"/>
              </a:rPr>
              <a:t>6</a:t>
            </a:r>
          </a:p>
        </p:txBody>
      </p:sp>
      <p:sp>
        <p:nvSpPr>
          <p:cNvPr name="Freeform 15" id="15"/>
          <p:cNvSpPr/>
          <p:nvPr/>
        </p:nvSpPr>
        <p:spPr>
          <a:xfrm flipH="true" flipV="false" rot="0">
            <a:off x="12370514" y="2019201"/>
            <a:ext cx="6273575" cy="7104802"/>
          </a:xfrm>
          <a:custGeom>
            <a:avLst/>
            <a:gdLst/>
            <a:ahLst/>
            <a:cxnLst/>
            <a:rect r="r" b="b" t="t" l="l"/>
            <a:pathLst>
              <a:path h="7104802" w="6273575">
                <a:moveTo>
                  <a:pt x="6273575" y="0"/>
                </a:moveTo>
                <a:lnTo>
                  <a:pt x="0" y="0"/>
                </a:lnTo>
                <a:lnTo>
                  <a:pt x="0" y="7104802"/>
                </a:lnTo>
                <a:lnTo>
                  <a:pt x="6273575" y="7104802"/>
                </a:lnTo>
                <a:lnTo>
                  <a:pt x="6273575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A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567845" y="553834"/>
            <a:ext cx="9738141" cy="1012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124"/>
              </a:lnSpc>
              <a:spcBef>
                <a:spcPct val="0"/>
              </a:spcBef>
            </a:pPr>
            <a:r>
              <a:rPr lang="en-US" sz="5803">
                <a:solidFill>
                  <a:srgbClr val="05066D"/>
                </a:solidFill>
                <a:latin typeface="Cocomat Pro Heavy"/>
              </a:rPr>
              <a:t>¿PORQUÉ ELEGIRNOS?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-735272" y="-889902"/>
            <a:ext cx="2630125" cy="3974090"/>
          </a:xfrm>
          <a:custGeom>
            <a:avLst/>
            <a:gdLst/>
            <a:ahLst/>
            <a:cxnLst/>
            <a:rect r="r" b="b" t="t" l="l"/>
            <a:pathLst>
              <a:path h="3974090" w="2630125">
                <a:moveTo>
                  <a:pt x="0" y="0"/>
                </a:moveTo>
                <a:lnTo>
                  <a:pt x="2630126" y="0"/>
                </a:lnTo>
                <a:lnTo>
                  <a:pt x="2630126" y="3974091"/>
                </a:lnTo>
                <a:lnTo>
                  <a:pt x="0" y="39740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188086" y="3084189"/>
            <a:ext cx="4823106" cy="4823106"/>
          </a:xfrm>
          <a:custGeom>
            <a:avLst/>
            <a:gdLst/>
            <a:ahLst/>
            <a:cxnLst/>
            <a:rect r="r" b="b" t="t" l="l"/>
            <a:pathLst>
              <a:path h="4823106" w="4823106">
                <a:moveTo>
                  <a:pt x="0" y="0"/>
                </a:moveTo>
                <a:lnTo>
                  <a:pt x="4823105" y="0"/>
                </a:lnTo>
                <a:lnTo>
                  <a:pt x="4823105" y="4823106"/>
                </a:lnTo>
                <a:lnTo>
                  <a:pt x="0" y="48231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628535" y="3813754"/>
            <a:ext cx="5808381" cy="18977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22"/>
              </a:lnSpc>
              <a:spcBef>
                <a:spcPct val="0"/>
              </a:spcBef>
            </a:pPr>
            <a:r>
              <a:rPr lang="en-US" sz="2158">
                <a:solidFill>
                  <a:srgbClr val="000000"/>
                </a:solidFill>
                <a:latin typeface="Montserrat"/>
              </a:rPr>
              <a:t>Nuestro equ</a:t>
            </a:r>
            <a:r>
              <a:rPr lang="en-US" sz="2158">
                <a:solidFill>
                  <a:srgbClr val="000000"/>
                </a:solidFill>
                <a:latin typeface="Montserrat"/>
              </a:rPr>
              <a:t>ipo multidisciplinario combina la experiencia médica y tecnológica para brindar soluciones efectivas.</a:t>
            </a:r>
          </a:p>
          <a:p>
            <a:pPr>
              <a:lnSpc>
                <a:spcPts val="3022"/>
              </a:lnSpc>
              <a:spcBef>
                <a:spcPct val="0"/>
              </a:spcBef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599960" y="3049194"/>
            <a:ext cx="5148398" cy="7995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48"/>
              </a:lnSpc>
              <a:spcBef>
                <a:spcPct val="0"/>
              </a:spcBef>
            </a:pPr>
            <a:r>
              <a:rPr lang="en-US" sz="2320">
                <a:solidFill>
                  <a:srgbClr val="1F2B5B"/>
                </a:solidFill>
                <a:latin typeface="Montserrat Classic Bold"/>
              </a:rPr>
              <a:t>EXPERIENCIA EN SALUD Y TECNOLOGÍA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79791" y="7675543"/>
            <a:ext cx="5808381" cy="14812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22"/>
              </a:lnSpc>
              <a:spcBef>
                <a:spcPct val="0"/>
              </a:spcBef>
            </a:pPr>
            <a:r>
              <a:rPr lang="en-US" sz="2158">
                <a:solidFill>
                  <a:srgbClr val="000000"/>
                </a:solidFill>
                <a:latin typeface="Montserrat"/>
              </a:rPr>
              <a:t>D</a:t>
            </a:r>
            <a:r>
              <a:rPr lang="en-US" sz="2158">
                <a:solidFill>
                  <a:srgbClr val="000000"/>
                </a:solidFill>
                <a:latin typeface="Montserrat"/>
              </a:rPr>
              <a:t>iseñamos soluciones de software que se adaptan a las necesidades específicas de su institución.</a:t>
            </a:r>
          </a:p>
          <a:p>
            <a:pPr>
              <a:lnSpc>
                <a:spcPts val="2742"/>
              </a:lnSpc>
              <a:spcBef>
                <a:spcPct val="0"/>
              </a:spcBef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579791" y="7329045"/>
            <a:ext cx="5148398" cy="3941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48"/>
              </a:lnSpc>
              <a:spcBef>
                <a:spcPct val="0"/>
              </a:spcBef>
            </a:pPr>
            <a:r>
              <a:rPr lang="en-US" sz="2320">
                <a:solidFill>
                  <a:srgbClr val="1F2B5B"/>
                </a:solidFill>
                <a:latin typeface="Montserrat Classic Bold"/>
              </a:rPr>
              <a:t>SOLUCIONES PERSONALIZADAS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305986" y="6935233"/>
            <a:ext cx="5808381" cy="18977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24"/>
              </a:lnSpc>
              <a:spcBef>
                <a:spcPct val="0"/>
              </a:spcBef>
            </a:pPr>
            <a:r>
              <a:rPr lang="en-US" sz="2160">
                <a:solidFill>
                  <a:srgbClr val="000000"/>
                </a:solidFill>
                <a:latin typeface="Montserrat"/>
              </a:rPr>
              <a:t>Nu</a:t>
            </a:r>
            <a:r>
              <a:rPr lang="en-US" sz="2160">
                <a:solidFill>
                  <a:srgbClr val="000000"/>
                </a:solidFill>
                <a:latin typeface="Montserrat"/>
              </a:rPr>
              <a:t>merosos hospitales y centros de salud han experimentado mejoras de hasta un 20% en eficiencia y satisfacción del paciente con nuestras soluciones.</a:t>
            </a:r>
          </a:p>
          <a:p>
            <a:pPr>
              <a:lnSpc>
                <a:spcPts val="3024"/>
              </a:lnSpc>
              <a:spcBef>
                <a:spcPct val="0"/>
              </a:spcBef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11305986" y="6373389"/>
            <a:ext cx="5148398" cy="3941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48"/>
              </a:lnSpc>
              <a:spcBef>
                <a:spcPct val="0"/>
              </a:spcBef>
            </a:pPr>
            <a:r>
              <a:rPr lang="en-US" sz="2320">
                <a:solidFill>
                  <a:srgbClr val="1F2B5B"/>
                </a:solidFill>
                <a:latin typeface="Montserrat Classic Bold"/>
              </a:rPr>
              <a:t>RESULTADOS COMPROBADOS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305986" y="2696172"/>
            <a:ext cx="5808381" cy="18977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24"/>
              </a:lnSpc>
              <a:spcBef>
                <a:spcPct val="0"/>
              </a:spcBef>
            </a:pPr>
            <a:r>
              <a:rPr lang="en-US" sz="2160">
                <a:solidFill>
                  <a:srgbClr val="000000"/>
                </a:solidFill>
                <a:latin typeface="Montserrat"/>
              </a:rPr>
              <a:t>Tr</a:t>
            </a:r>
            <a:r>
              <a:rPr lang="en-US" sz="2160">
                <a:solidFill>
                  <a:srgbClr val="000000"/>
                </a:solidFill>
                <a:latin typeface="Montserrat"/>
              </a:rPr>
              <a:t>abajamos junto a usted para garantizar que nuestras soluciones sigan siendo efectivas a medida que evoluciona el entorno médico.</a:t>
            </a:r>
          </a:p>
          <a:p>
            <a:pPr>
              <a:lnSpc>
                <a:spcPts val="3024"/>
              </a:lnSpc>
              <a:spcBef>
                <a:spcPct val="0"/>
              </a:spcBef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11305986" y="2296254"/>
            <a:ext cx="5148398" cy="3941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48"/>
              </a:lnSpc>
              <a:spcBef>
                <a:spcPct val="0"/>
              </a:spcBef>
            </a:pPr>
            <a:r>
              <a:rPr lang="en-US" sz="2320">
                <a:solidFill>
                  <a:srgbClr val="1F2B5B"/>
                </a:solidFill>
                <a:latin typeface="Montserrat Classic Bold"/>
              </a:rPr>
              <a:t>MEJORA CONTINUA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DAFsmDpxPBo</dc:identifier>
  <dcterms:modified xsi:type="dcterms:W3CDTF">2011-08-01T06:04:30Z</dcterms:modified>
  <cp:revision>1</cp:revision>
  <dc:title>HEALTHTECH iNN</dc:title>
</cp:coreProperties>
</file>